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handoutMasterIdLst>
    <p:handoutMasterId r:id="rId50"/>
  </p:handoutMasterIdLst>
  <p:sldIdLst>
    <p:sldId id="413" r:id="rId3"/>
    <p:sldId id="265" r:id="rId4"/>
    <p:sldId id="356" r:id="rId5"/>
    <p:sldId id="267" r:id="rId6"/>
    <p:sldId id="268" r:id="rId7"/>
    <p:sldId id="269" r:id="rId8"/>
    <p:sldId id="270" r:id="rId9"/>
    <p:sldId id="271" r:id="rId10"/>
    <p:sldId id="272" r:id="rId11"/>
    <p:sldId id="433" r:id="rId12"/>
    <p:sldId id="435" r:id="rId13"/>
    <p:sldId id="436" r:id="rId14"/>
    <p:sldId id="357" r:id="rId15"/>
    <p:sldId id="274" r:id="rId16"/>
    <p:sldId id="275" r:id="rId17"/>
    <p:sldId id="276" r:id="rId18"/>
    <p:sldId id="277" r:id="rId19"/>
    <p:sldId id="278" r:id="rId20"/>
    <p:sldId id="279" r:id="rId21"/>
    <p:sldId id="280" r:id="rId22"/>
    <p:sldId id="281" r:id="rId23"/>
    <p:sldId id="282" r:id="rId24"/>
    <p:sldId id="361" r:id="rId25"/>
    <p:sldId id="367" r:id="rId26"/>
    <p:sldId id="283" r:id="rId27"/>
    <p:sldId id="284" r:id="rId28"/>
    <p:sldId id="418" r:id="rId29"/>
    <p:sldId id="408" r:id="rId30"/>
    <p:sldId id="393" r:id="rId31"/>
    <p:sldId id="394" r:id="rId32"/>
    <p:sldId id="417" r:id="rId33"/>
    <p:sldId id="395" r:id="rId34"/>
    <p:sldId id="396" r:id="rId35"/>
    <p:sldId id="397" r:id="rId36"/>
    <p:sldId id="398" r:id="rId37"/>
    <p:sldId id="415" r:id="rId38"/>
    <p:sldId id="400" r:id="rId39"/>
    <p:sldId id="401" r:id="rId40"/>
    <p:sldId id="402" r:id="rId41"/>
    <p:sldId id="403" r:id="rId42"/>
    <p:sldId id="419" r:id="rId43"/>
    <p:sldId id="409" r:id="rId44"/>
    <p:sldId id="405" r:id="rId45"/>
    <p:sldId id="406" r:id="rId46"/>
    <p:sldId id="407" r:id="rId47"/>
    <p:sldId id="41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A5"/>
    <a:srgbClr val="FFF67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71565"/>
  </p:normalViewPr>
  <p:slideViewPr>
    <p:cSldViewPr>
      <p:cViewPr varScale="1">
        <p:scale>
          <a:sx n="85" d="100"/>
          <a:sy n="85" d="100"/>
        </p:scale>
        <p:origin x="2688"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3E90A2B-5611-E640-845A-CAD59EB25B5F}" type="datetimeFigureOut">
              <a:rPr lang="en-US"/>
              <a:pPr>
                <a:defRPr/>
              </a:pPr>
              <a:t>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79F97BD-04D5-3A45-8A2A-BF3643AD7C78}" type="slidenum">
              <a:rPr lang="en-US"/>
              <a:pPr>
                <a:defRPr/>
              </a:pPr>
              <a:t>‹#›</a:t>
            </a:fld>
            <a:endParaRPr lang="en-US"/>
          </a:p>
        </p:txBody>
      </p:sp>
    </p:spTree>
    <p:extLst>
      <p:ext uri="{BB962C8B-B14F-4D97-AF65-F5344CB8AC3E}">
        <p14:creationId xmlns:p14="http://schemas.microsoft.com/office/powerpoint/2010/main" val="114224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0072B861-9097-F049-A736-FB02C8FAE4F0}" type="datetimeFigureOut">
              <a:rPr lang="en-US"/>
              <a:pPr>
                <a:defRPr/>
              </a:pPr>
              <a:t>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2EEC096B-21AE-8844-AFC3-6CEC28DD81DC}" type="slidenum">
              <a:rPr lang="en-US"/>
              <a:pPr>
                <a:defRPr/>
              </a:pPr>
              <a:t>‹#›</a:t>
            </a:fld>
            <a:endParaRPr lang="en-US"/>
          </a:p>
        </p:txBody>
      </p:sp>
    </p:spTree>
    <p:extLst>
      <p:ext uri="{BB962C8B-B14F-4D97-AF65-F5344CB8AC3E}">
        <p14:creationId xmlns:p14="http://schemas.microsoft.com/office/powerpoint/2010/main" val="14619704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86AC31-832E-2845-9440-766C94AAFB1F}" type="slidenum">
              <a:rPr lang="en-US" sz="1200">
                <a:solidFill>
                  <a:srgbClr val="000000"/>
                </a:solidFill>
              </a:rPr>
              <a:pPr eaLnBrk="1" hangingPunct="1"/>
              <a:t>1</a:t>
            </a:fld>
            <a:endParaRPr lang="en-US" sz="1200">
              <a:solidFill>
                <a:srgbClr val="000000"/>
              </a:solidFill>
            </a:endParaRPr>
          </a:p>
        </p:txBody>
      </p:sp>
    </p:spTree>
    <p:extLst>
      <p:ext uri="{BB962C8B-B14F-4D97-AF65-F5344CB8AC3E}">
        <p14:creationId xmlns:p14="http://schemas.microsoft.com/office/powerpoint/2010/main" val="35676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08911D17-7963-BB42-AF02-A9DEC15905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488">
              <a:defRPr sz="2400">
                <a:solidFill>
                  <a:schemeClr val="folHlink"/>
                </a:solidFill>
                <a:latin typeface="Times New Roman" panose="02020603050405020304" pitchFamily="18" charset="0"/>
                <a:ea typeface="ＭＳ Ｐゴシック" panose="020B0600070205080204" pitchFamily="34" charset="-128"/>
              </a:defRPr>
            </a:lvl1pPr>
            <a:lvl2pPr marL="742950" indent="-285750" defTabSz="852488">
              <a:defRPr sz="2400">
                <a:solidFill>
                  <a:schemeClr val="folHlink"/>
                </a:solidFill>
                <a:latin typeface="Times New Roman" panose="02020603050405020304" pitchFamily="18" charset="0"/>
                <a:ea typeface="ＭＳ Ｐゴシック" panose="020B0600070205080204" pitchFamily="34" charset="-128"/>
              </a:defRPr>
            </a:lvl2pPr>
            <a:lvl3pPr marL="1143000" indent="-228600" defTabSz="852488">
              <a:defRPr sz="2400">
                <a:solidFill>
                  <a:schemeClr val="folHlink"/>
                </a:solidFill>
                <a:latin typeface="Times New Roman" panose="02020603050405020304" pitchFamily="18" charset="0"/>
                <a:ea typeface="ＭＳ Ｐゴシック" panose="020B0600070205080204" pitchFamily="34" charset="-128"/>
              </a:defRPr>
            </a:lvl3pPr>
            <a:lvl4pPr marL="1600200" indent="-228600" defTabSz="852488">
              <a:defRPr sz="2400">
                <a:solidFill>
                  <a:schemeClr val="folHlink"/>
                </a:solidFill>
                <a:latin typeface="Times New Roman" panose="02020603050405020304" pitchFamily="18" charset="0"/>
                <a:ea typeface="ＭＳ Ｐゴシック" panose="020B0600070205080204" pitchFamily="34" charset="-128"/>
              </a:defRPr>
            </a:lvl4pPr>
            <a:lvl5pPr marL="2057400" indent="-228600" defTabSz="852488">
              <a:defRPr sz="2400">
                <a:solidFill>
                  <a:schemeClr val="folHlink"/>
                </a:solidFill>
                <a:latin typeface="Times New Roman" panose="02020603050405020304" pitchFamily="18" charset="0"/>
                <a:ea typeface="ＭＳ Ｐゴシック" panose="020B0600070205080204" pitchFamily="34" charset="-128"/>
              </a:defRPr>
            </a:lvl5pPr>
            <a:lvl6pPr marL="25146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6pPr>
            <a:lvl7pPr marL="29718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7pPr>
            <a:lvl8pPr marL="34290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8pPr>
            <a:lvl9pPr marL="38862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9pPr>
          </a:lstStyle>
          <a:p>
            <a:fld id="{F1B620CE-EFF9-8345-9F8A-FA904F221260}" type="slidenum">
              <a:rPr lang="it-IT" altLang="en-US" sz="900">
                <a:solidFill>
                  <a:schemeClr val="tx1"/>
                </a:solidFill>
              </a:rPr>
              <a:pPr/>
              <a:t>11</a:t>
            </a:fld>
            <a:endParaRPr lang="it-IT" altLang="en-US" sz="900">
              <a:solidFill>
                <a:schemeClr val="tx1"/>
              </a:solidFill>
            </a:endParaRPr>
          </a:p>
        </p:txBody>
      </p:sp>
      <p:sp>
        <p:nvSpPr>
          <p:cNvPr id="68610" name="Rectangle 2">
            <a:extLst>
              <a:ext uri="{FF2B5EF4-FFF2-40B4-BE49-F238E27FC236}">
                <a16:creationId xmlns:a16="http://schemas.microsoft.com/office/drawing/2014/main" id="{A730B59E-210A-6D4B-B8CE-DA5420139385}"/>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1CC21362-0CA5-F043-8267-B1C926EC8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1B598968-49A5-5443-921C-EC18051BBE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488">
              <a:defRPr sz="2400">
                <a:solidFill>
                  <a:schemeClr val="folHlink"/>
                </a:solidFill>
                <a:latin typeface="Times New Roman" panose="02020603050405020304" pitchFamily="18" charset="0"/>
                <a:ea typeface="ＭＳ Ｐゴシック" panose="020B0600070205080204" pitchFamily="34" charset="-128"/>
              </a:defRPr>
            </a:lvl1pPr>
            <a:lvl2pPr marL="742950" indent="-285750" defTabSz="852488">
              <a:defRPr sz="2400">
                <a:solidFill>
                  <a:schemeClr val="folHlink"/>
                </a:solidFill>
                <a:latin typeface="Times New Roman" panose="02020603050405020304" pitchFamily="18" charset="0"/>
                <a:ea typeface="ＭＳ Ｐゴシック" panose="020B0600070205080204" pitchFamily="34" charset="-128"/>
              </a:defRPr>
            </a:lvl2pPr>
            <a:lvl3pPr marL="1143000" indent="-228600" defTabSz="852488">
              <a:defRPr sz="2400">
                <a:solidFill>
                  <a:schemeClr val="folHlink"/>
                </a:solidFill>
                <a:latin typeface="Times New Roman" panose="02020603050405020304" pitchFamily="18" charset="0"/>
                <a:ea typeface="ＭＳ Ｐゴシック" panose="020B0600070205080204" pitchFamily="34" charset="-128"/>
              </a:defRPr>
            </a:lvl3pPr>
            <a:lvl4pPr marL="1600200" indent="-228600" defTabSz="852488">
              <a:defRPr sz="2400">
                <a:solidFill>
                  <a:schemeClr val="folHlink"/>
                </a:solidFill>
                <a:latin typeface="Times New Roman" panose="02020603050405020304" pitchFamily="18" charset="0"/>
                <a:ea typeface="ＭＳ Ｐゴシック" panose="020B0600070205080204" pitchFamily="34" charset="-128"/>
              </a:defRPr>
            </a:lvl4pPr>
            <a:lvl5pPr marL="2057400" indent="-228600" defTabSz="852488">
              <a:defRPr sz="2400">
                <a:solidFill>
                  <a:schemeClr val="folHlink"/>
                </a:solidFill>
                <a:latin typeface="Times New Roman" panose="02020603050405020304" pitchFamily="18" charset="0"/>
                <a:ea typeface="ＭＳ Ｐゴシック" panose="020B0600070205080204" pitchFamily="34" charset="-128"/>
              </a:defRPr>
            </a:lvl5pPr>
            <a:lvl6pPr marL="25146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6pPr>
            <a:lvl7pPr marL="29718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7pPr>
            <a:lvl8pPr marL="34290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8pPr>
            <a:lvl9pPr marL="38862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9pPr>
          </a:lstStyle>
          <a:p>
            <a:fld id="{D6C7BD04-8941-DA46-98E7-F0B5371E2B69}" type="slidenum">
              <a:rPr lang="it-IT" altLang="en-US" sz="900">
                <a:solidFill>
                  <a:schemeClr val="tx1"/>
                </a:solidFill>
              </a:rPr>
              <a:pPr/>
              <a:t>12</a:t>
            </a:fld>
            <a:endParaRPr lang="it-IT" altLang="en-US" sz="900">
              <a:solidFill>
                <a:schemeClr val="tx1"/>
              </a:solidFill>
            </a:endParaRPr>
          </a:p>
        </p:txBody>
      </p:sp>
      <p:sp>
        <p:nvSpPr>
          <p:cNvPr id="70658" name="Rectangle 2">
            <a:extLst>
              <a:ext uri="{FF2B5EF4-FFF2-40B4-BE49-F238E27FC236}">
                <a16:creationId xmlns:a16="http://schemas.microsoft.com/office/drawing/2014/main" id="{C91AFAC6-26CB-B849-AD87-E54120ECEAAC}"/>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1DFB607-124D-AC4C-86C2-0EDAFEAF99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5AE6D88-1435-1144-A908-CBC121B637AD}" type="slidenum">
              <a:rPr lang="it-IT" sz="1200"/>
              <a:pPr eaLnBrk="1" hangingPunct="1"/>
              <a:t>14</a:t>
            </a:fld>
            <a:endParaRPr lang="it-IT"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4035"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95505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C3FC770-2730-8843-87D1-40BCDAC09D86}" type="slidenum">
              <a:rPr lang="it-IT" sz="1200"/>
              <a:pPr eaLnBrk="1" hangingPunct="1"/>
              <a:t>15</a:t>
            </a:fld>
            <a:endParaRPr lang="it-IT" sz="120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Times New Roman" charset="0"/>
              </a:rPr>
              <a:t>A derivation made almost half a century ago follows.</a:t>
            </a:r>
          </a:p>
          <a:p>
            <a:pPr eaLnBrk="1" hangingPunct="1">
              <a:spcBef>
                <a:spcPct val="0"/>
              </a:spcBef>
            </a:pPr>
            <a:r>
              <a:rPr lang="en-US" dirty="0">
                <a:latin typeface="Times New Roman" charset="0"/>
              </a:rPr>
              <a:t>It is, as for many EM problems, mostly mathematical manipulations once you set up the problem.</a:t>
            </a:r>
          </a:p>
          <a:p>
            <a:pPr eaLnBrk="1" hangingPunct="1">
              <a:spcBef>
                <a:spcPct val="0"/>
              </a:spcBef>
            </a:pPr>
            <a:r>
              <a:rPr lang="en-US" dirty="0">
                <a:latin typeface="Times New Roman" charset="0"/>
              </a:rPr>
              <a:t>The physical “insights” that are needed are the following:</a:t>
            </a:r>
          </a:p>
          <a:p>
            <a:pPr eaLnBrk="1" hangingPunct="1">
              <a:spcBef>
                <a:spcPct val="0"/>
              </a:spcBef>
              <a:buFontTx/>
              <a:buAutoNum type="arabicPeriod"/>
            </a:pPr>
            <a:r>
              <a:rPr lang="en-US" dirty="0">
                <a:latin typeface="Times New Roman" charset="0"/>
              </a:rPr>
              <a:t>The excitation field is the field that would be present if the structure were not there.</a:t>
            </a:r>
          </a:p>
          <a:p>
            <a:pPr eaLnBrk="1" hangingPunct="1">
              <a:spcBef>
                <a:spcPct val="0"/>
              </a:spcBef>
              <a:buFontTx/>
              <a:buAutoNum type="arabicPeriod"/>
            </a:pPr>
            <a:r>
              <a:rPr lang="en-US" dirty="0">
                <a:latin typeface="Times New Roman" charset="0"/>
              </a:rPr>
              <a:t>The excitation field is arbitrary but it should: a) satisfy Maxwell’s equations by itself and b) it can have field components in any direction. This separates it from the scattered fields, which are assumed to be TEM or at least quasi TEM.</a:t>
            </a:r>
          </a:p>
          <a:p>
            <a:pPr eaLnBrk="1" hangingPunct="1">
              <a:spcBef>
                <a:spcPct val="0"/>
              </a:spcBef>
              <a:buFontTx/>
              <a:buAutoNum type="arabicPeriod"/>
            </a:pPr>
            <a:r>
              <a:rPr lang="en-US" dirty="0">
                <a:latin typeface="Times New Roman" charset="0"/>
              </a:rPr>
              <a:t>We will bend the rules as we will be defining a “voltage” using a non conservative field, for which the curl is not zero. </a:t>
            </a:r>
          </a:p>
        </p:txBody>
      </p:sp>
    </p:spTree>
    <p:extLst>
      <p:ext uri="{BB962C8B-B14F-4D97-AF65-F5344CB8AC3E}">
        <p14:creationId xmlns:p14="http://schemas.microsoft.com/office/powerpoint/2010/main" val="132654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813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CD773AE-74C1-B640-9FF3-7426AE780341}" type="slidenum">
              <a:rPr lang="it-IT" sz="1200"/>
              <a:pPr eaLnBrk="1" hangingPunct="1"/>
              <a:t>16</a:t>
            </a:fld>
            <a:endParaRPr lang="it-IT" sz="1200"/>
          </a:p>
        </p:txBody>
      </p:sp>
    </p:spTree>
    <p:extLst>
      <p:ext uri="{BB962C8B-B14F-4D97-AF65-F5344CB8AC3E}">
        <p14:creationId xmlns:p14="http://schemas.microsoft.com/office/powerpoint/2010/main" val="213439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919A1BB-73A4-C24F-9A1A-B5351D35A1A0}" type="slidenum">
              <a:rPr lang="it-IT" sz="1200"/>
              <a:pPr eaLnBrk="1" hangingPunct="1"/>
              <a:t>17</a:t>
            </a:fld>
            <a:endParaRPr lang="it-IT" sz="120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01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18481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37648B7-1A71-F74A-8434-D6F134DAF15B}" type="slidenum">
              <a:rPr lang="it-IT" sz="1200"/>
              <a:pPr eaLnBrk="1" hangingPunct="1"/>
              <a:t>18</a:t>
            </a:fld>
            <a:endParaRPr lang="it-IT" sz="120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2227"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731683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3FDEED2-67CE-5F42-9AC6-9E77540429F8}" type="slidenum">
              <a:rPr lang="it-IT" sz="1200"/>
              <a:pPr eaLnBrk="1" hangingPunct="1"/>
              <a:t>19</a:t>
            </a:fld>
            <a:endParaRPr lang="it-IT" sz="120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4275"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70105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E4F2ACD-32C8-F247-BCB8-B36D3F181AEA}" type="slidenum">
              <a:rPr lang="it-IT" sz="1200"/>
              <a:pPr eaLnBrk="1" hangingPunct="1"/>
              <a:t>20</a:t>
            </a:fld>
            <a:endParaRPr lang="it-IT"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6323"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22216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3574842-6FF6-7F44-9446-64A22293DDCC}" type="slidenum">
              <a:rPr lang="it-IT" sz="1200"/>
              <a:pPr eaLnBrk="1" hangingPunct="1"/>
              <a:t>21</a:t>
            </a:fld>
            <a:endParaRPr lang="it-IT" sz="1200"/>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837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59363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457200" rtl="1" eaLnBrk="0" fontAlgn="base" hangingPunct="0">
              <a:spcBef>
                <a:spcPct val="30000"/>
              </a:spcBef>
              <a:spcAft>
                <a:spcPct val="0"/>
              </a:spcAft>
            </a:pPr>
            <a:endParaRPr lang="fr-FR"/>
          </a:p>
        </p:txBody>
      </p:sp>
      <p:sp>
        <p:nvSpPr>
          <p:cNvPr id="4" name="Slide Number Placeholder 3"/>
          <p:cNvSpPr>
            <a:spLocks noGrp="1"/>
          </p:cNvSpPr>
          <p:nvPr>
            <p:ph type="sldNum" sz="quarter" idx="5"/>
          </p:nvPr>
        </p:nvSpPr>
        <p:spPr/>
        <p:txBody>
          <a:bodyPr/>
          <a:lstStyle/>
          <a:p>
            <a:pPr>
              <a:defRPr/>
            </a:pPr>
            <a:fld id="{2EEC096B-21AE-8844-AFC3-6CEC28DD81DC}" type="slidenum">
              <a:rPr lang="en-US" smtClean="0"/>
              <a:pPr>
                <a:defRPr/>
              </a:pPr>
              <a:t>2</a:t>
            </a:fld>
            <a:endParaRPr lang="en-US"/>
          </a:p>
        </p:txBody>
      </p:sp>
    </p:spTree>
    <p:extLst>
      <p:ext uri="{BB962C8B-B14F-4D97-AF65-F5344CB8AC3E}">
        <p14:creationId xmlns:p14="http://schemas.microsoft.com/office/powerpoint/2010/main" val="2505781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632D3F2-7896-F849-AFD3-492EE3B68345}" type="slidenum">
              <a:rPr lang="it-IT" sz="1200"/>
              <a:pPr eaLnBrk="1" hangingPunct="1"/>
              <a:t>22</a:t>
            </a:fld>
            <a:endParaRPr lang="it-IT"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81114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632D3F2-7896-F849-AFD3-492EE3B68345}" type="slidenum">
              <a:rPr lang="it-IT" sz="1200"/>
              <a:pPr eaLnBrk="1" hangingPunct="1"/>
              <a:t>23</a:t>
            </a:fld>
            <a:endParaRPr lang="it-IT"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731135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632D3F2-7896-F849-AFD3-492EE3B68345}" type="slidenum">
              <a:rPr lang="it-IT" sz="1200"/>
              <a:pPr eaLnBrk="1" hangingPunct="1"/>
              <a:t>24</a:t>
            </a:fld>
            <a:endParaRPr lang="it-IT"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292634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85F6917-604E-5341-AF2B-F088D7D6B6AE}" type="slidenum">
              <a:rPr lang="it-IT" sz="1200"/>
              <a:pPr eaLnBrk="1" hangingPunct="1"/>
              <a:t>25</a:t>
            </a:fld>
            <a:endParaRPr lang="it-IT" sz="120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572960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35DBA5E-D87B-A54B-81ED-B390A4571365}" type="slidenum">
              <a:rPr lang="it-IT" sz="1200"/>
              <a:pPr eaLnBrk="1" hangingPunct="1"/>
              <a:t>26</a:t>
            </a:fld>
            <a:endParaRPr lang="it-IT" sz="120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430433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35DBA5E-D87B-A54B-81ED-B390A4571365}" type="slidenum">
              <a:rPr lang="it-IT" sz="1200"/>
              <a:pPr eaLnBrk="1" hangingPunct="1"/>
              <a:t>27</a:t>
            </a:fld>
            <a:endParaRPr lang="it-IT" sz="120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868691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F3BF90-9594-A94B-9BAE-101D813E0D5C}" type="slidenum">
              <a:rPr lang="it-IT" sz="1200">
                <a:latin typeface="Calibri" charset="0"/>
              </a:rPr>
              <a:pPr eaLnBrk="1" hangingPunct="1"/>
              <a:t>29</a:t>
            </a:fld>
            <a:endParaRPr lang="it-IT" sz="1200">
              <a:latin typeface="Calibri"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45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7166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21A0A6-5D65-E443-9F32-F700BECA2E4F}" type="slidenum">
              <a:rPr lang="it-IT" sz="1200">
                <a:latin typeface="Calibri" charset="0"/>
              </a:rPr>
              <a:pPr eaLnBrk="1" hangingPunct="1"/>
              <a:t>30</a:t>
            </a:fld>
            <a:endParaRPr lang="it-IT" sz="1200">
              <a:latin typeface="Calibri"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1507"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70495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90C551-6D11-1B4D-B86D-39087D414072}" type="slidenum">
              <a:rPr lang="it-IT" sz="1200">
                <a:latin typeface="Calibri" charset="0"/>
              </a:rPr>
              <a:pPr eaLnBrk="1" hangingPunct="1"/>
              <a:t>33</a:t>
            </a:fld>
            <a:endParaRPr lang="it-IT" sz="1200">
              <a:latin typeface="Calibri"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45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15571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235846-DE01-B540-8B13-57D3AC59184E}" type="slidenum">
              <a:rPr lang="it-IT" sz="1200">
                <a:latin typeface="Calibri" charset="0"/>
              </a:rPr>
              <a:pPr eaLnBrk="1" hangingPunct="1"/>
              <a:t>34</a:t>
            </a:fld>
            <a:endParaRPr lang="it-IT" sz="1200">
              <a:latin typeface="Calibri"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6627"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7829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B9281F8-D750-164F-8054-912D81413FBE}" type="slidenum">
              <a:rPr lang="it-IT" sz="1200"/>
              <a:pPr eaLnBrk="1" hangingPunct="1"/>
              <a:t>4</a:t>
            </a:fld>
            <a:endParaRPr lang="it-IT" sz="1200"/>
          </a:p>
        </p:txBody>
      </p:sp>
    </p:spTree>
    <p:extLst>
      <p:ext uri="{BB962C8B-B14F-4D97-AF65-F5344CB8AC3E}">
        <p14:creationId xmlns:p14="http://schemas.microsoft.com/office/powerpoint/2010/main" val="29175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CH">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CB87FF-4135-F042-87AF-51B7FBAF1E0B}" type="slidenum">
              <a:rPr lang="it-IT" sz="1200">
                <a:latin typeface="Calibri" charset="0"/>
              </a:rPr>
              <a:pPr eaLnBrk="1" hangingPunct="1"/>
              <a:t>35</a:t>
            </a:fld>
            <a:endParaRPr lang="it-IT" sz="1200">
              <a:latin typeface="Calibri" charset="0"/>
            </a:endParaRPr>
          </a:p>
        </p:txBody>
      </p:sp>
    </p:spTree>
    <p:extLst>
      <p:ext uri="{BB962C8B-B14F-4D97-AF65-F5344CB8AC3E}">
        <p14:creationId xmlns:p14="http://schemas.microsoft.com/office/powerpoint/2010/main" val="201243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CH">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CB87FF-4135-F042-87AF-51B7FBAF1E0B}" type="slidenum">
              <a:rPr lang="it-IT" sz="1200">
                <a:latin typeface="Calibri" charset="0"/>
              </a:rPr>
              <a:pPr eaLnBrk="1" hangingPunct="1"/>
              <a:t>36</a:t>
            </a:fld>
            <a:endParaRPr lang="it-IT" sz="1200">
              <a:latin typeface="Calibri" charset="0"/>
            </a:endParaRPr>
          </a:p>
        </p:txBody>
      </p:sp>
    </p:spTree>
    <p:extLst>
      <p:ext uri="{BB962C8B-B14F-4D97-AF65-F5344CB8AC3E}">
        <p14:creationId xmlns:p14="http://schemas.microsoft.com/office/powerpoint/2010/main" val="1500944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latin typeface="Calibri" charset="0"/>
              <a:ea typeface="ＭＳ Ｐゴシック" charset="0"/>
              <a:cs typeface="ＭＳ Ｐゴシック" charset="0"/>
            </a:endParaRPr>
          </a:p>
        </p:txBody>
      </p:sp>
    </p:spTree>
    <p:extLst>
      <p:ext uri="{BB962C8B-B14F-4D97-AF65-F5344CB8AC3E}">
        <p14:creationId xmlns:p14="http://schemas.microsoft.com/office/powerpoint/2010/main" val="459275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latin typeface="Calibri" charset="0"/>
              <a:ea typeface="ＭＳ Ｐゴシック" charset="0"/>
              <a:cs typeface="ＭＳ Ｐゴシック" charset="0"/>
            </a:endParaRPr>
          </a:p>
        </p:txBody>
      </p:sp>
    </p:spTree>
    <p:extLst>
      <p:ext uri="{BB962C8B-B14F-4D97-AF65-F5344CB8AC3E}">
        <p14:creationId xmlns:p14="http://schemas.microsoft.com/office/powerpoint/2010/main" val="985117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95102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4095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CH">
              <a:latin typeface="Calibri" charset="0"/>
              <a:ea typeface="ＭＳ Ｐゴシック" charset="0"/>
              <a:cs typeface="ＭＳ Ｐゴシック"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BC08EA-7E2F-7B4D-9BA2-3F16AC9B5377}" type="slidenum">
              <a:rPr lang="it-IT" sz="1200">
                <a:latin typeface="Calibri" charset="0"/>
              </a:rPr>
              <a:pPr eaLnBrk="1" hangingPunct="1"/>
              <a:t>43</a:t>
            </a:fld>
            <a:endParaRPr lang="it-IT" sz="1200">
              <a:latin typeface="Calibri" charset="0"/>
            </a:endParaRPr>
          </a:p>
        </p:txBody>
      </p:sp>
    </p:spTree>
    <p:extLst>
      <p:ext uri="{BB962C8B-B14F-4D97-AF65-F5344CB8AC3E}">
        <p14:creationId xmlns:p14="http://schemas.microsoft.com/office/powerpoint/2010/main" val="1500154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505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CH">
              <a:latin typeface="Calibri" charset="0"/>
              <a:ea typeface="ＭＳ Ｐゴシック" charset="0"/>
              <a:cs typeface="ＭＳ Ｐゴシック"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0DA96C-1003-5D4A-A934-FBB62CEC7E32}" type="slidenum">
              <a:rPr lang="it-IT" sz="1200">
                <a:latin typeface="Calibri" charset="0"/>
              </a:rPr>
              <a:pPr eaLnBrk="1" hangingPunct="1"/>
              <a:t>44</a:t>
            </a:fld>
            <a:endParaRPr lang="it-IT" sz="1200">
              <a:latin typeface="Calibri" charset="0"/>
            </a:endParaRPr>
          </a:p>
        </p:txBody>
      </p:sp>
    </p:spTree>
    <p:extLst>
      <p:ext uri="{BB962C8B-B14F-4D97-AF65-F5344CB8AC3E}">
        <p14:creationId xmlns:p14="http://schemas.microsoft.com/office/powerpoint/2010/main" val="1641791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71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CH">
              <a:latin typeface="Calibri" charset="0"/>
              <a:ea typeface="ＭＳ Ｐゴシック" charset="0"/>
              <a:cs typeface="ＭＳ Ｐゴシック"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98403A-AE68-C74B-B60C-45FE78C2B5A5}" type="slidenum">
              <a:rPr lang="it-IT" sz="1200">
                <a:latin typeface="Calibri" charset="0"/>
              </a:rPr>
              <a:pPr eaLnBrk="1" hangingPunct="1"/>
              <a:t>45</a:t>
            </a:fld>
            <a:endParaRPr lang="it-IT" sz="1200">
              <a:latin typeface="Calibri" charset="0"/>
            </a:endParaRPr>
          </a:p>
        </p:txBody>
      </p:sp>
    </p:spTree>
    <p:extLst>
      <p:ext uri="{BB962C8B-B14F-4D97-AF65-F5344CB8AC3E}">
        <p14:creationId xmlns:p14="http://schemas.microsoft.com/office/powerpoint/2010/main" val="57777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88C9FC0-E362-654E-A7A5-D35D741407F4}" type="slidenum">
              <a:rPr lang="it-IT" sz="1200"/>
              <a:pPr eaLnBrk="1" hangingPunct="1"/>
              <a:t>5</a:t>
            </a:fld>
            <a:endParaRPr lang="it-IT" sz="1200"/>
          </a:p>
        </p:txBody>
      </p:sp>
    </p:spTree>
    <p:extLst>
      <p:ext uri="{BB962C8B-B14F-4D97-AF65-F5344CB8AC3E}">
        <p14:creationId xmlns:p14="http://schemas.microsoft.com/office/powerpoint/2010/main" val="74881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2790976-70A2-6149-B097-B057DE226C63}" type="slidenum">
              <a:rPr lang="it-IT" sz="1200"/>
              <a:pPr eaLnBrk="1" hangingPunct="1"/>
              <a:t>6</a:t>
            </a:fld>
            <a:endParaRPr lang="it-IT" sz="1200"/>
          </a:p>
        </p:txBody>
      </p:sp>
    </p:spTree>
    <p:extLst>
      <p:ext uri="{BB962C8B-B14F-4D97-AF65-F5344CB8AC3E}">
        <p14:creationId xmlns:p14="http://schemas.microsoft.com/office/powerpoint/2010/main" val="108264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5AD25E1-A96E-9248-AC21-0FFEB84048CC}" type="slidenum">
              <a:rPr lang="it-IT" sz="1200"/>
              <a:pPr eaLnBrk="1" hangingPunct="1"/>
              <a:t>7</a:t>
            </a:fld>
            <a:endParaRPr lang="it-IT" sz="1200"/>
          </a:p>
        </p:txBody>
      </p:sp>
    </p:spTree>
    <p:extLst>
      <p:ext uri="{BB962C8B-B14F-4D97-AF65-F5344CB8AC3E}">
        <p14:creationId xmlns:p14="http://schemas.microsoft.com/office/powerpoint/2010/main" val="34985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2ABC716-D556-5244-9ED0-079B7A17B425}" type="slidenum">
              <a:rPr lang="it-IT" sz="1200"/>
              <a:pPr eaLnBrk="1" hangingPunct="1"/>
              <a:t>8</a:t>
            </a:fld>
            <a:endParaRPr lang="it-IT" sz="1200"/>
          </a:p>
        </p:txBody>
      </p:sp>
    </p:spTree>
    <p:extLst>
      <p:ext uri="{BB962C8B-B14F-4D97-AF65-F5344CB8AC3E}">
        <p14:creationId xmlns:p14="http://schemas.microsoft.com/office/powerpoint/2010/main" val="27156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E39215B-CB44-734C-91AD-2139CA6815C8}" type="slidenum">
              <a:rPr lang="it-IT" sz="1200"/>
              <a:pPr eaLnBrk="1" hangingPunct="1"/>
              <a:t>9</a:t>
            </a:fld>
            <a:endParaRPr lang="it-IT" sz="1200"/>
          </a:p>
        </p:txBody>
      </p:sp>
    </p:spTree>
    <p:extLst>
      <p:ext uri="{BB962C8B-B14F-4D97-AF65-F5344CB8AC3E}">
        <p14:creationId xmlns:p14="http://schemas.microsoft.com/office/powerpoint/2010/main" val="83007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1FE796C9-9220-9543-B393-FF4E401C45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488">
              <a:defRPr sz="2400">
                <a:solidFill>
                  <a:schemeClr val="folHlink"/>
                </a:solidFill>
                <a:latin typeface="Times New Roman" panose="02020603050405020304" pitchFamily="18" charset="0"/>
                <a:ea typeface="ＭＳ Ｐゴシック" panose="020B0600070205080204" pitchFamily="34" charset="-128"/>
              </a:defRPr>
            </a:lvl1pPr>
            <a:lvl2pPr marL="742950" indent="-285750" defTabSz="852488">
              <a:defRPr sz="2400">
                <a:solidFill>
                  <a:schemeClr val="folHlink"/>
                </a:solidFill>
                <a:latin typeface="Times New Roman" panose="02020603050405020304" pitchFamily="18" charset="0"/>
                <a:ea typeface="ＭＳ Ｐゴシック" panose="020B0600070205080204" pitchFamily="34" charset="-128"/>
              </a:defRPr>
            </a:lvl2pPr>
            <a:lvl3pPr marL="1143000" indent="-228600" defTabSz="852488">
              <a:defRPr sz="2400">
                <a:solidFill>
                  <a:schemeClr val="folHlink"/>
                </a:solidFill>
                <a:latin typeface="Times New Roman" panose="02020603050405020304" pitchFamily="18" charset="0"/>
                <a:ea typeface="ＭＳ Ｐゴシック" panose="020B0600070205080204" pitchFamily="34" charset="-128"/>
              </a:defRPr>
            </a:lvl3pPr>
            <a:lvl4pPr marL="1600200" indent="-228600" defTabSz="852488">
              <a:defRPr sz="2400">
                <a:solidFill>
                  <a:schemeClr val="folHlink"/>
                </a:solidFill>
                <a:latin typeface="Times New Roman" panose="02020603050405020304" pitchFamily="18" charset="0"/>
                <a:ea typeface="ＭＳ Ｐゴシック" panose="020B0600070205080204" pitchFamily="34" charset="-128"/>
              </a:defRPr>
            </a:lvl4pPr>
            <a:lvl5pPr marL="2057400" indent="-228600" defTabSz="852488">
              <a:defRPr sz="2400">
                <a:solidFill>
                  <a:schemeClr val="folHlink"/>
                </a:solidFill>
                <a:latin typeface="Times New Roman" panose="02020603050405020304" pitchFamily="18" charset="0"/>
                <a:ea typeface="ＭＳ Ｐゴシック" panose="020B0600070205080204" pitchFamily="34" charset="-128"/>
              </a:defRPr>
            </a:lvl5pPr>
            <a:lvl6pPr marL="25146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6pPr>
            <a:lvl7pPr marL="29718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7pPr>
            <a:lvl8pPr marL="34290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8pPr>
            <a:lvl9pPr marL="3886200" indent="-228600" defTabSz="852488" eaLnBrk="0" fontAlgn="base" hangingPunct="0">
              <a:spcBef>
                <a:spcPct val="0"/>
              </a:spcBef>
              <a:spcAft>
                <a:spcPct val="0"/>
              </a:spcAft>
              <a:defRPr sz="2400">
                <a:solidFill>
                  <a:schemeClr val="folHlink"/>
                </a:solidFill>
                <a:latin typeface="Times New Roman" panose="02020603050405020304" pitchFamily="18" charset="0"/>
                <a:ea typeface="ＭＳ Ｐゴシック" panose="020B0600070205080204" pitchFamily="34" charset="-128"/>
              </a:defRPr>
            </a:lvl9pPr>
          </a:lstStyle>
          <a:p>
            <a:fld id="{F8710BDC-9CD3-A649-80AF-32A384C5B3F4}" type="slidenum">
              <a:rPr lang="it-IT" altLang="en-US" sz="900">
                <a:solidFill>
                  <a:schemeClr val="tx1"/>
                </a:solidFill>
              </a:rPr>
              <a:pPr/>
              <a:t>10</a:t>
            </a:fld>
            <a:endParaRPr lang="it-IT" altLang="en-US" sz="900">
              <a:solidFill>
                <a:schemeClr val="tx1"/>
              </a:solidFill>
            </a:endParaRPr>
          </a:p>
        </p:txBody>
      </p:sp>
      <p:sp>
        <p:nvSpPr>
          <p:cNvPr id="66562" name="Rectangle 2">
            <a:extLst>
              <a:ext uri="{FF2B5EF4-FFF2-40B4-BE49-F238E27FC236}">
                <a16:creationId xmlns:a16="http://schemas.microsoft.com/office/drawing/2014/main" id="{64F187CC-A438-9441-94AF-1D935F2FB224}"/>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654C2A5A-8E3D-2747-AFF4-A516F08CB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331EA6-7EAA-004A-8804-B5889F9FF15A}"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82161F-873E-F94B-9DE4-DFED8BB0DC51}" type="slidenum">
              <a:rPr lang="en-US"/>
              <a:pPr>
                <a:defRPr/>
              </a:pPr>
              <a:t>‹#›</a:t>
            </a:fld>
            <a:endParaRPr lang="en-US"/>
          </a:p>
        </p:txBody>
      </p:sp>
    </p:spTree>
    <p:extLst>
      <p:ext uri="{BB962C8B-B14F-4D97-AF65-F5344CB8AC3E}">
        <p14:creationId xmlns:p14="http://schemas.microsoft.com/office/powerpoint/2010/main" val="313343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25B069-DD2B-654C-984B-F9B2E25380A3}"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E0727-1100-154F-B7EF-A127701E40BA}" type="slidenum">
              <a:rPr lang="en-US"/>
              <a:pPr>
                <a:defRPr/>
              </a:pPr>
              <a:t>‹#›</a:t>
            </a:fld>
            <a:endParaRPr lang="en-US"/>
          </a:p>
        </p:txBody>
      </p:sp>
    </p:spTree>
    <p:extLst>
      <p:ext uri="{BB962C8B-B14F-4D97-AF65-F5344CB8AC3E}">
        <p14:creationId xmlns:p14="http://schemas.microsoft.com/office/powerpoint/2010/main" val="331037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0C91D-C67E-AD4C-AA14-E21F0B03AC88}"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5010F-5376-6B48-B5E8-DDFC012EFE7C}" type="slidenum">
              <a:rPr lang="en-US"/>
              <a:pPr>
                <a:defRPr/>
              </a:pPr>
              <a:t>‹#›</a:t>
            </a:fld>
            <a:endParaRPr lang="en-US"/>
          </a:p>
        </p:txBody>
      </p:sp>
    </p:spTree>
    <p:extLst>
      <p:ext uri="{BB962C8B-B14F-4D97-AF65-F5344CB8AC3E}">
        <p14:creationId xmlns:p14="http://schemas.microsoft.com/office/powerpoint/2010/main" val="228852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0F4EF28C-9B5E-3E4A-919D-B5376AC0F618}"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78529465-708E-C740-B95D-16B79D242DF9}" type="slidenum">
              <a:rPr lang="en-US"/>
              <a:pPr>
                <a:defRPr/>
              </a:pPr>
              <a:t>‹#›</a:t>
            </a:fld>
            <a:endParaRPr lang="en-US"/>
          </a:p>
        </p:txBody>
      </p:sp>
    </p:spTree>
    <p:extLst>
      <p:ext uri="{BB962C8B-B14F-4D97-AF65-F5344CB8AC3E}">
        <p14:creationId xmlns:p14="http://schemas.microsoft.com/office/powerpoint/2010/main" val="140774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79073635-A109-0649-A5A6-4C586AAB6DB0}"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EFE52C6B-4261-DD4E-ACC4-C791A4373280}" type="slidenum">
              <a:rPr lang="en-US"/>
              <a:pPr>
                <a:defRPr/>
              </a:pPr>
              <a:t>‹#›</a:t>
            </a:fld>
            <a:endParaRPr lang="en-US"/>
          </a:p>
        </p:txBody>
      </p:sp>
    </p:spTree>
    <p:extLst>
      <p:ext uri="{BB962C8B-B14F-4D97-AF65-F5344CB8AC3E}">
        <p14:creationId xmlns:p14="http://schemas.microsoft.com/office/powerpoint/2010/main" val="36581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33BDD797-D12D-2C46-AE16-726D3DE7F374}"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A1B43DE7-D007-7042-B5ED-F7DD5E56DBE4}" type="slidenum">
              <a:rPr lang="en-US"/>
              <a:pPr>
                <a:defRPr/>
              </a:pPr>
              <a:t>‹#›</a:t>
            </a:fld>
            <a:endParaRPr lang="en-US"/>
          </a:p>
        </p:txBody>
      </p:sp>
    </p:spTree>
    <p:extLst>
      <p:ext uri="{BB962C8B-B14F-4D97-AF65-F5344CB8AC3E}">
        <p14:creationId xmlns:p14="http://schemas.microsoft.com/office/powerpoint/2010/main" val="300150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cs typeface="ＭＳ Ｐゴシック" charset="0"/>
              </a:defRPr>
            </a:lvl1pPr>
          </a:lstStyle>
          <a:p>
            <a:pPr>
              <a:defRPr/>
            </a:pPr>
            <a:fld id="{D7DD2B68-2921-EF46-8038-1313C35A4EC9}" type="datetimeFigureOut">
              <a:rPr lang="en-US"/>
              <a:pPr>
                <a:defRPr/>
              </a:pPr>
              <a:t>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ＭＳ Ｐゴシック" charset="0"/>
              </a:defRPr>
            </a:lvl1pPr>
          </a:lstStyle>
          <a:p>
            <a:pPr>
              <a:defRPr/>
            </a:pPr>
            <a:fld id="{AB32FBD8-EAB8-B64A-8F61-A9E177A01D21}" type="slidenum">
              <a:rPr lang="en-US"/>
              <a:pPr>
                <a:defRPr/>
              </a:pPr>
              <a:t>‹#›</a:t>
            </a:fld>
            <a:endParaRPr lang="en-US"/>
          </a:p>
        </p:txBody>
      </p:sp>
    </p:spTree>
    <p:extLst>
      <p:ext uri="{BB962C8B-B14F-4D97-AF65-F5344CB8AC3E}">
        <p14:creationId xmlns:p14="http://schemas.microsoft.com/office/powerpoint/2010/main" val="4675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cs typeface="ＭＳ Ｐゴシック" charset="0"/>
              </a:defRPr>
            </a:lvl1pPr>
          </a:lstStyle>
          <a:p>
            <a:pPr>
              <a:defRPr/>
            </a:pPr>
            <a:fld id="{8AB79063-8E71-FA47-B0A3-86F77FD5EABD}" type="datetimeFigureOut">
              <a:rPr lang="en-US"/>
              <a:pPr>
                <a:defRPr/>
              </a:pPr>
              <a:t>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cs typeface="ＭＳ Ｐゴシック" charset="0"/>
              </a:defRPr>
            </a:lvl1pPr>
          </a:lstStyle>
          <a:p>
            <a:pPr>
              <a:defRPr/>
            </a:pPr>
            <a:fld id="{379CD0AA-2180-3C49-A062-90ED2ED3A68A}" type="slidenum">
              <a:rPr lang="en-US"/>
              <a:pPr>
                <a:defRPr/>
              </a:pPr>
              <a:t>‹#›</a:t>
            </a:fld>
            <a:endParaRPr lang="en-US"/>
          </a:p>
        </p:txBody>
      </p:sp>
    </p:spTree>
    <p:extLst>
      <p:ext uri="{BB962C8B-B14F-4D97-AF65-F5344CB8AC3E}">
        <p14:creationId xmlns:p14="http://schemas.microsoft.com/office/powerpoint/2010/main" val="24996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cs typeface="ＭＳ Ｐゴシック" charset="0"/>
              </a:defRPr>
            </a:lvl1pPr>
          </a:lstStyle>
          <a:p>
            <a:pPr>
              <a:defRPr/>
            </a:pPr>
            <a:fld id="{CFDFF6A8-2667-1B46-A59B-BCA8F509AB7E}" type="datetimeFigureOut">
              <a:rPr lang="en-US"/>
              <a:pPr>
                <a:defRPr/>
              </a:pPr>
              <a:t>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cs typeface="ＭＳ Ｐゴシック" charset="0"/>
              </a:defRPr>
            </a:lvl1pPr>
          </a:lstStyle>
          <a:p>
            <a:pPr>
              <a:defRPr/>
            </a:pPr>
            <a:fld id="{375C5C29-529A-B641-9150-64CC83D80DD6}" type="slidenum">
              <a:rPr lang="en-US"/>
              <a:pPr>
                <a:defRPr/>
              </a:pPr>
              <a:t>‹#›</a:t>
            </a:fld>
            <a:endParaRPr lang="en-US"/>
          </a:p>
        </p:txBody>
      </p:sp>
    </p:spTree>
    <p:extLst>
      <p:ext uri="{BB962C8B-B14F-4D97-AF65-F5344CB8AC3E}">
        <p14:creationId xmlns:p14="http://schemas.microsoft.com/office/powerpoint/2010/main" val="421156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cs typeface="ＭＳ Ｐゴシック" charset="0"/>
              </a:defRPr>
            </a:lvl1pPr>
          </a:lstStyle>
          <a:p>
            <a:pPr>
              <a:defRPr/>
            </a:pPr>
            <a:fld id="{C080D8EC-091C-D04F-9D56-C4A423594089}" type="datetimeFigureOut">
              <a:rPr lang="en-US"/>
              <a:pPr>
                <a:defRPr/>
              </a:pPr>
              <a:t>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cs typeface="ＭＳ Ｐゴシック" charset="0"/>
              </a:defRPr>
            </a:lvl1pPr>
          </a:lstStyle>
          <a:p>
            <a:pPr>
              <a:defRPr/>
            </a:pPr>
            <a:fld id="{E4771E98-8237-5148-8B51-B50DC47841C4}" type="slidenum">
              <a:rPr lang="en-US"/>
              <a:pPr>
                <a:defRPr/>
              </a:pPr>
              <a:t>‹#›</a:t>
            </a:fld>
            <a:endParaRPr lang="en-US"/>
          </a:p>
        </p:txBody>
      </p:sp>
    </p:spTree>
    <p:extLst>
      <p:ext uri="{BB962C8B-B14F-4D97-AF65-F5344CB8AC3E}">
        <p14:creationId xmlns:p14="http://schemas.microsoft.com/office/powerpoint/2010/main" val="385740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cs typeface="ＭＳ Ｐゴシック" charset="0"/>
              </a:defRPr>
            </a:lvl1pPr>
          </a:lstStyle>
          <a:p>
            <a:pPr>
              <a:defRPr/>
            </a:pPr>
            <a:fld id="{9DA815BB-471F-344C-A437-B2B0518FC8A8}" type="datetimeFigureOut">
              <a:rPr lang="en-US"/>
              <a:pPr>
                <a:defRPr/>
              </a:pPr>
              <a:t>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ＭＳ Ｐゴシック" charset="0"/>
              </a:defRPr>
            </a:lvl1pPr>
          </a:lstStyle>
          <a:p>
            <a:pPr>
              <a:defRPr/>
            </a:pPr>
            <a:fld id="{E3D834CC-8B3D-DA4F-A4A8-3E02CB1D0496}" type="slidenum">
              <a:rPr lang="en-US"/>
              <a:pPr>
                <a:defRPr/>
              </a:pPr>
              <a:t>‹#›</a:t>
            </a:fld>
            <a:endParaRPr lang="en-US"/>
          </a:p>
        </p:txBody>
      </p:sp>
    </p:spTree>
    <p:extLst>
      <p:ext uri="{BB962C8B-B14F-4D97-AF65-F5344CB8AC3E}">
        <p14:creationId xmlns:p14="http://schemas.microsoft.com/office/powerpoint/2010/main" val="147375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4517C-F311-CA45-B0B5-11471A6AF48C}"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29ED0-8808-0E48-91A2-23F7F63DD2A5}" type="slidenum">
              <a:rPr lang="en-US"/>
              <a:pPr>
                <a:defRPr/>
              </a:pPr>
              <a:t>‹#›</a:t>
            </a:fld>
            <a:endParaRPr lang="en-US"/>
          </a:p>
        </p:txBody>
      </p:sp>
    </p:spTree>
    <p:extLst>
      <p:ext uri="{BB962C8B-B14F-4D97-AF65-F5344CB8AC3E}">
        <p14:creationId xmlns:p14="http://schemas.microsoft.com/office/powerpoint/2010/main" val="59809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cs typeface="ＭＳ Ｐゴシック" charset="0"/>
              </a:defRPr>
            </a:lvl1pPr>
          </a:lstStyle>
          <a:p>
            <a:pPr>
              <a:defRPr/>
            </a:pPr>
            <a:fld id="{102C4D93-6BDC-2A4E-B321-AED4A0A55668}" type="datetimeFigureOut">
              <a:rPr lang="en-US"/>
              <a:pPr>
                <a:defRPr/>
              </a:pPr>
              <a:t>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ＭＳ Ｐゴシック" charset="0"/>
              </a:defRPr>
            </a:lvl1pPr>
          </a:lstStyle>
          <a:p>
            <a:pPr>
              <a:defRPr/>
            </a:pPr>
            <a:fld id="{AA1107B2-9776-7B46-B6E4-76F69EA386F3}" type="slidenum">
              <a:rPr lang="en-US"/>
              <a:pPr>
                <a:defRPr/>
              </a:pPr>
              <a:t>‹#›</a:t>
            </a:fld>
            <a:endParaRPr lang="en-US"/>
          </a:p>
        </p:txBody>
      </p:sp>
    </p:spTree>
    <p:extLst>
      <p:ext uri="{BB962C8B-B14F-4D97-AF65-F5344CB8AC3E}">
        <p14:creationId xmlns:p14="http://schemas.microsoft.com/office/powerpoint/2010/main" val="10024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A63B7BFC-7F53-F040-B367-3E1CFFEC5E54}"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FB949563-7063-8D42-BACA-55C4DEE5187B}" type="slidenum">
              <a:rPr lang="en-US"/>
              <a:pPr>
                <a:defRPr/>
              </a:pPr>
              <a:t>‹#›</a:t>
            </a:fld>
            <a:endParaRPr lang="en-US"/>
          </a:p>
        </p:txBody>
      </p:sp>
    </p:spTree>
    <p:extLst>
      <p:ext uri="{BB962C8B-B14F-4D97-AF65-F5344CB8AC3E}">
        <p14:creationId xmlns:p14="http://schemas.microsoft.com/office/powerpoint/2010/main" val="7519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DCA2D7E4-AE14-E94A-9D59-BE489EE9697A}"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EECF80F1-78A4-E94B-8920-148D1825D4C3}" type="slidenum">
              <a:rPr lang="en-US"/>
              <a:pPr>
                <a:defRPr/>
              </a:pPr>
              <a:t>‹#›</a:t>
            </a:fld>
            <a:endParaRPr lang="en-US"/>
          </a:p>
        </p:txBody>
      </p:sp>
    </p:spTree>
    <p:extLst>
      <p:ext uri="{BB962C8B-B14F-4D97-AF65-F5344CB8AC3E}">
        <p14:creationId xmlns:p14="http://schemas.microsoft.com/office/powerpoint/2010/main" val="248896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A8CCA6-86D0-6649-9957-3F8CB6AE2CF1}" type="datetimeFigureOut">
              <a:rPr lang="en-US"/>
              <a:pPr>
                <a:defRPr/>
              </a:pPr>
              <a:t>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88807-B1A9-CF4E-AEF6-A3290A914CA4}" type="slidenum">
              <a:rPr lang="en-US"/>
              <a:pPr>
                <a:defRPr/>
              </a:pPr>
              <a:t>‹#›</a:t>
            </a:fld>
            <a:endParaRPr lang="en-US"/>
          </a:p>
        </p:txBody>
      </p:sp>
    </p:spTree>
    <p:extLst>
      <p:ext uri="{BB962C8B-B14F-4D97-AF65-F5344CB8AC3E}">
        <p14:creationId xmlns:p14="http://schemas.microsoft.com/office/powerpoint/2010/main" val="16377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98E114-2C80-2147-9EC1-999498ECA118}" type="datetimeFigureOut">
              <a:rPr lang="en-US"/>
              <a:pPr>
                <a:defRPr/>
              </a:pPr>
              <a:t>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5488D9-DAC1-7B4B-B54B-21C29CACAE73}" type="slidenum">
              <a:rPr lang="en-US"/>
              <a:pPr>
                <a:defRPr/>
              </a:pPr>
              <a:t>‹#›</a:t>
            </a:fld>
            <a:endParaRPr lang="en-US"/>
          </a:p>
        </p:txBody>
      </p:sp>
    </p:spTree>
    <p:extLst>
      <p:ext uri="{BB962C8B-B14F-4D97-AF65-F5344CB8AC3E}">
        <p14:creationId xmlns:p14="http://schemas.microsoft.com/office/powerpoint/2010/main" val="3060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B02EA9B-CDD0-8643-A57E-A9A69317E06F}" type="datetimeFigureOut">
              <a:rPr lang="en-US"/>
              <a:pPr>
                <a:defRPr/>
              </a:pPr>
              <a:t>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13F45E-9ADA-744D-9FE4-A7779E454CAB}" type="slidenum">
              <a:rPr lang="en-US"/>
              <a:pPr>
                <a:defRPr/>
              </a:pPr>
              <a:t>‹#›</a:t>
            </a:fld>
            <a:endParaRPr lang="en-US"/>
          </a:p>
        </p:txBody>
      </p:sp>
    </p:spTree>
    <p:extLst>
      <p:ext uri="{BB962C8B-B14F-4D97-AF65-F5344CB8AC3E}">
        <p14:creationId xmlns:p14="http://schemas.microsoft.com/office/powerpoint/2010/main" val="25663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5CE91BD-1FB6-7D47-8940-A103BFDDC4E8}" type="datetimeFigureOut">
              <a:rPr lang="en-US"/>
              <a:pPr>
                <a:defRPr/>
              </a:pPr>
              <a:t>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31C97A-E2B2-D44E-B081-6ABF1FA49264}" type="slidenum">
              <a:rPr lang="en-US"/>
              <a:pPr>
                <a:defRPr/>
              </a:pPr>
              <a:t>‹#›</a:t>
            </a:fld>
            <a:endParaRPr lang="en-US"/>
          </a:p>
        </p:txBody>
      </p:sp>
    </p:spTree>
    <p:extLst>
      <p:ext uri="{BB962C8B-B14F-4D97-AF65-F5344CB8AC3E}">
        <p14:creationId xmlns:p14="http://schemas.microsoft.com/office/powerpoint/2010/main" val="260260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2EFC4E-F881-5A4C-AD7D-780C24DCF616}" type="datetimeFigureOut">
              <a:rPr lang="en-US"/>
              <a:pPr>
                <a:defRPr/>
              </a:pPr>
              <a:t>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271827-F61C-E541-BA9E-994E8C9760EA}" type="slidenum">
              <a:rPr lang="en-US"/>
              <a:pPr>
                <a:defRPr/>
              </a:pPr>
              <a:t>‹#›</a:t>
            </a:fld>
            <a:endParaRPr lang="en-US"/>
          </a:p>
        </p:txBody>
      </p:sp>
    </p:spTree>
    <p:extLst>
      <p:ext uri="{BB962C8B-B14F-4D97-AF65-F5344CB8AC3E}">
        <p14:creationId xmlns:p14="http://schemas.microsoft.com/office/powerpoint/2010/main" val="138434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2995B0-5DAA-E245-8A42-714CA6E1C0DB}" type="datetimeFigureOut">
              <a:rPr lang="en-US"/>
              <a:pPr>
                <a:defRPr/>
              </a:pPr>
              <a:t>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39FE8-CC2D-814C-9406-094812CF7739}" type="slidenum">
              <a:rPr lang="en-US"/>
              <a:pPr>
                <a:defRPr/>
              </a:pPr>
              <a:t>‹#›</a:t>
            </a:fld>
            <a:endParaRPr lang="en-US"/>
          </a:p>
        </p:txBody>
      </p:sp>
    </p:spTree>
    <p:extLst>
      <p:ext uri="{BB962C8B-B14F-4D97-AF65-F5344CB8AC3E}">
        <p14:creationId xmlns:p14="http://schemas.microsoft.com/office/powerpoint/2010/main" val="131373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0DC89D-2554-9D4E-BEEB-452137BDE096}" type="datetimeFigureOut">
              <a:rPr lang="en-US"/>
              <a:pPr>
                <a:defRPr/>
              </a:pPr>
              <a:t>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2C28E-CD37-7C41-9AA8-EE050F5D0FC7}" type="slidenum">
              <a:rPr lang="en-US"/>
              <a:pPr>
                <a:defRPr/>
              </a:pPr>
              <a:t>‹#›</a:t>
            </a:fld>
            <a:endParaRPr lang="en-US"/>
          </a:p>
        </p:txBody>
      </p:sp>
    </p:spTree>
    <p:extLst>
      <p:ext uri="{BB962C8B-B14F-4D97-AF65-F5344CB8AC3E}">
        <p14:creationId xmlns:p14="http://schemas.microsoft.com/office/powerpoint/2010/main" val="14800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26CE93A-362E-014A-AC01-EEFC6A416F7D}" type="datetimeFigureOut">
              <a:rPr lang="en-US"/>
              <a:pPr>
                <a:defRPr/>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B9ABC5E5-4763-F943-A155-9FA8FC0366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a:defRPr/>
            </a:pPr>
            <a:fld id="{6768C909-F874-4C40-9436-4D380A0DCB10}" type="datetimeFigureOut">
              <a:rPr lang="en-US"/>
              <a:pPr>
                <a:defRPr/>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a:defRPr/>
            </a:pPr>
            <a:fld id="{B8418A10-ED3B-EC45-9B42-D6F7C1CD7C57}" type="slidenum">
              <a:rPr lang="en-US"/>
              <a:pPr>
                <a:defRPr/>
              </a:pPr>
              <a:t>‹#›</a:t>
            </a:fld>
            <a:endParaRPr lang="en-US"/>
          </a:p>
        </p:txBody>
      </p:sp>
      <p:pic>
        <p:nvPicPr>
          <p:cNvPr id="13319" name="Picture 6" descr="emc_society_logo_black.ai"/>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86400" y="2667000"/>
            <a:ext cx="52990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emcwww.epfl.ch/" TargetMode="External"/><Relationship Id="rId4" Type="http://schemas.openxmlformats.org/officeDocument/2006/relationships/hyperlink" Target="mailto:Farhad.Rachidi@epfl.c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3.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 Id="rId9"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5.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oleObject" Target="../embeddings/oleObject6.bin"/><Relationship Id="rId5" Type="http://schemas.openxmlformats.org/officeDocument/2006/relationships/image" Target="../media/image11.emf"/><Relationship Id="rId10" Type="http://schemas.openxmlformats.org/officeDocument/2006/relationships/image" Target="../media/image7.emf"/><Relationship Id="rId4" Type="http://schemas.openxmlformats.org/officeDocument/2006/relationships/oleObject" Target="../embeddings/oleObject5.bin"/><Relationship Id="rId9"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emf"/><Relationship Id="rId3" Type="http://schemas.openxmlformats.org/officeDocument/2006/relationships/notesSlide" Target="../notesSlides/notesSlide16.xml"/><Relationship Id="rId7" Type="http://schemas.openxmlformats.org/officeDocument/2006/relationships/image" Target="../media/image15.e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oleObject" Target="../embeddings/oleObject9.bin"/><Relationship Id="rId11" Type="http://schemas.openxmlformats.org/officeDocument/2006/relationships/image" Target="../media/image17.emf"/><Relationship Id="rId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emf"/><Relationship Id="rId14"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7.xml"/><Relationship Id="rId7" Type="http://schemas.openxmlformats.org/officeDocument/2006/relationships/image" Target="../media/image20.emf"/><Relationship Id="rId12"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oleObject" Target="../embeddings/oleObject14.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0.bin"/><Relationship Id="rId3" Type="http://schemas.openxmlformats.org/officeDocument/2006/relationships/notesSlide" Target="../notesSlides/notesSlide18.xml"/><Relationship Id="rId7" Type="http://schemas.openxmlformats.org/officeDocument/2006/relationships/image" Target="../media/image24.emf"/><Relationship Id="rId12"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oleObject" Target="../embeddings/oleObject17.bin"/><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embeddings/oleObject19.bin"/><Relationship Id="rId4" Type="http://schemas.openxmlformats.org/officeDocument/2006/relationships/oleObject" Target="../embeddings/oleObject5.bin"/><Relationship Id="rId9" Type="http://schemas.openxmlformats.org/officeDocument/2006/relationships/image" Target="../media/image25.emf"/><Relationship Id="rId14" Type="http://schemas.openxmlformats.org/officeDocument/2006/relationships/image" Target="../media/image27.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2.emf"/><Relationship Id="rId3" Type="http://schemas.openxmlformats.org/officeDocument/2006/relationships/notesSlide" Target="../notesSlides/notesSlide19.xml"/><Relationship Id="rId7" Type="http://schemas.openxmlformats.org/officeDocument/2006/relationships/image" Target="../media/image29.e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oleObject" Target="../embeddings/oleObject22.bin"/><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0.emf"/><Relationship Id="rId1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8.png"/><Relationship Id="rId3" Type="http://schemas.openxmlformats.org/officeDocument/2006/relationships/notesSlide" Target="../notesSlides/notesSlide20.xml"/><Relationship Id="rId7" Type="http://schemas.openxmlformats.org/officeDocument/2006/relationships/image" Target="../media/image35.e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oleObject" Target="../embeddings/oleObject28.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6.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8.png"/><Relationship Id="rId3" Type="http://schemas.openxmlformats.org/officeDocument/2006/relationships/notesSlide" Target="../notesSlides/notesSlide21.xml"/><Relationship Id="rId7" Type="http://schemas.openxmlformats.org/officeDocument/2006/relationships/image" Target="../media/image35.e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oleObject" Target="../embeddings/oleObject28.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6.emf"/><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8.png"/><Relationship Id="rId3" Type="http://schemas.openxmlformats.org/officeDocument/2006/relationships/notesSlide" Target="../notesSlides/notesSlide22.xml"/><Relationship Id="rId7" Type="http://schemas.openxmlformats.org/officeDocument/2006/relationships/image" Target="../media/image35.e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oleObject" Target="../embeddings/oleObject28.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6.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3.xml"/><Relationship Id="rId7" Type="http://schemas.openxmlformats.org/officeDocument/2006/relationships/image" Target="../media/image41.emf"/><Relationship Id="rId12"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oleObject" Target="../embeddings/oleObject33.bin"/><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2.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4.xml"/><Relationship Id="rId7" Type="http://schemas.openxmlformats.org/officeDocument/2006/relationships/image" Target="../media/image46.em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oleObject" Target="../embeddings/oleObject37.bin"/><Relationship Id="rId11" Type="http://schemas.openxmlformats.org/officeDocument/2006/relationships/image" Target="../media/image48.emf"/><Relationship Id="rId5" Type="http://schemas.openxmlformats.org/officeDocument/2006/relationships/image" Target="../media/image45.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oleObject" Target="../embeddings/oleObject41.bin"/><Relationship Id="rId5" Type="http://schemas.openxmlformats.org/officeDocument/2006/relationships/image" Target="../media/image49.emf"/><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5.emf"/><Relationship Id="rId3" Type="http://schemas.openxmlformats.org/officeDocument/2006/relationships/notesSlide" Target="../notesSlides/notesSlide26.xml"/><Relationship Id="rId7" Type="http://schemas.openxmlformats.org/officeDocument/2006/relationships/image" Target="../media/image52.emf"/><Relationship Id="rId12" Type="http://schemas.openxmlformats.org/officeDocument/2006/relationships/oleObject" Target="../embeddings/oleObject46.bin"/><Relationship Id="rId17" Type="http://schemas.openxmlformats.org/officeDocument/2006/relationships/image" Target="../media/image57.emf"/><Relationship Id="rId2" Type="http://schemas.openxmlformats.org/officeDocument/2006/relationships/slideLayout" Target="../slideLayouts/slideLayout7.xml"/><Relationship Id="rId16" Type="http://schemas.openxmlformats.org/officeDocument/2006/relationships/oleObject" Target="../embeddings/oleObject48.bin"/><Relationship Id="rId1" Type="http://schemas.openxmlformats.org/officeDocument/2006/relationships/tags" Target="../tags/tag21.xml"/><Relationship Id="rId6" Type="http://schemas.openxmlformats.org/officeDocument/2006/relationships/oleObject" Target="../embeddings/oleObject43.bin"/><Relationship Id="rId11" Type="http://schemas.openxmlformats.org/officeDocument/2006/relationships/image" Target="../media/image54.emf"/><Relationship Id="rId5" Type="http://schemas.openxmlformats.org/officeDocument/2006/relationships/image" Target="../media/image51.emf"/><Relationship Id="rId15" Type="http://schemas.openxmlformats.org/officeDocument/2006/relationships/image" Target="../media/image56.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3.emf"/><Relationship Id="rId1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7.xml"/><Relationship Id="rId7" Type="http://schemas.openxmlformats.org/officeDocument/2006/relationships/image" Target="../media/image59.emf"/><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oleObject" Target="../embeddings/oleObject50.bin"/><Relationship Id="rId5" Type="http://schemas.openxmlformats.org/officeDocument/2006/relationships/image" Target="../media/image58.emf"/><Relationship Id="rId4" Type="http://schemas.openxmlformats.org/officeDocument/2006/relationships/oleObject" Target="../embeddings/oleObject49.bin"/><Relationship Id="rId9" Type="http://schemas.openxmlformats.org/officeDocument/2006/relationships/image" Target="../media/image6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8.xml"/><Relationship Id="rId7" Type="http://schemas.openxmlformats.org/officeDocument/2006/relationships/image" Target="../media/image64.emf"/><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oleObject" Target="../embeddings/oleObject54.bin"/><Relationship Id="rId11" Type="http://schemas.openxmlformats.org/officeDocument/2006/relationships/image" Target="../media/image66.emf"/><Relationship Id="rId5" Type="http://schemas.openxmlformats.org/officeDocument/2006/relationships/image" Target="../media/image63.e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5.emf"/></Relationships>
</file>

<file path=ppt/slides/_rels/slide34.xml.rels><?xml version="1.0" encoding="UTF-8" standalone="yes"?>
<Relationships xmlns="http://schemas.openxmlformats.org/package/2006/relationships"><Relationship Id="rId13" Type="http://schemas.openxmlformats.org/officeDocument/2006/relationships/image" Target="../media/image71.wmf"/><Relationship Id="rId18" Type="http://schemas.openxmlformats.org/officeDocument/2006/relationships/oleObject" Target="../embeddings/oleObject64.bin"/><Relationship Id="rId26" Type="http://schemas.openxmlformats.org/officeDocument/2006/relationships/image" Target="../media/image78.wmf"/><Relationship Id="rId39" Type="http://schemas.openxmlformats.org/officeDocument/2006/relationships/oleObject" Target="../embeddings/oleObject74.bin"/><Relationship Id="rId21" Type="http://schemas.openxmlformats.org/officeDocument/2006/relationships/image" Target="../media/image75.wmf"/><Relationship Id="rId34" Type="http://schemas.openxmlformats.org/officeDocument/2006/relationships/image" Target="../media/image82.wmf"/><Relationship Id="rId7" Type="http://schemas.openxmlformats.org/officeDocument/2006/relationships/image" Target="../media/image68.emf"/><Relationship Id="rId12" Type="http://schemas.openxmlformats.org/officeDocument/2006/relationships/oleObject" Target="../embeddings/oleObject61.bin"/><Relationship Id="rId17" Type="http://schemas.openxmlformats.org/officeDocument/2006/relationships/image" Target="../media/image73.wmf"/><Relationship Id="rId25" Type="http://schemas.openxmlformats.org/officeDocument/2006/relationships/oleObject" Target="../embeddings/oleObject67.bin"/><Relationship Id="rId33" Type="http://schemas.openxmlformats.org/officeDocument/2006/relationships/oleObject" Target="../embeddings/oleObject71.bin"/><Relationship Id="rId38" Type="http://schemas.openxmlformats.org/officeDocument/2006/relationships/image" Target="../media/image84.wmf"/><Relationship Id="rId2" Type="http://schemas.openxmlformats.org/officeDocument/2006/relationships/slideLayout" Target="../slideLayouts/slideLayout7.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oleObject" Target="../embeddings/oleObject69.bin"/><Relationship Id="rId1" Type="http://schemas.openxmlformats.org/officeDocument/2006/relationships/tags" Target="../tags/tag26.xml"/><Relationship Id="rId6" Type="http://schemas.openxmlformats.org/officeDocument/2006/relationships/oleObject" Target="../embeddings/oleObject58.bin"/><Relationship Id="rId11" Type="http://schemas.openxmlformats.org/officeDocument/2006/relationships/image" Target="../media/image70.wmf"/><Relationship Id="rId24" Type="http://schemas.openxmlformats.org/officeDocument/2006/relationships/image" Target="../media/image77.wmf"/><Relationship Id="rId32" Type="http://schemas.openxmlformats.org/officeDocument/2006/relationships/image" Target="../media/image81.wmf"/><Relationship Id="rId37" Type="http://schemas.openxmlformats.org/officeDocument/2006/relationships/oleObject" Target="../embeddings/oleObject73.bin"/><Relationship Id="rId40" Type="http://schemas.openxmlformats.org/officeDocument/2006/relationships/image" Target="../media/image85.wmf"/><Relationship Id="rId5" Type="http://schemas.openxmlformats.org/officeDocument/2006/relationships/image" Target="../media/image67.emf"/><Relationship Id="rId15" Type="http://schemas.openxmlformats.org/officeDocument/2006/relationships/image" Target="../media/image72.wmf"/><Relationship Id="rId23" Type="http://schemas.openxmlformats.org/officeDocument/2006/relationships/image" Target="../media/image76.wmf"/><Relationship Id="rId28" Type="http://schemas.openxmlformats.org/officeDocument/2006/relationships/image" Target="../media/image79.wmf"/><Relationship Id="rId36" Type="http://schemas.openxmlformats.org/officeDocument/2006/relationships/image" Target="../media/image83.wmf"/><Relationship Id="rId10" Type="http://schemas.openxmlformats.org/officeDocument/2006/relationships/oleObject" Target="../embeddings/oleObject60.bin"/><Relationship Id="rId19" Type="http://schemas.openxmlformats.org/officeDocument/2006/relationships/image" Target="../media/image74.wmf"/><Relationship Id="rId31" Type="http://schemas.openxmlformats.org/officeDocument/2006/relationships/oleObject" Target="../embeddings/oleObject70.bin"/><Relationship Id="rId4" Type="http://schemas.openxmlformats.org/officeDocument/2006/relationships/oleObject" Target="../embeddings/oleObject57.bin"/><Relationship Id="rId9" Type="http://schemas.openxmlformats.org/officeDocument/2006/relationships/image" Target="../media/image69.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oleObject" Target="../embeddings/oleObject68.bin"/><Relationship Id="rId30" Type="http://schemas.openxmlformats.org/officeDocument/2006/relationships/image" Target="../media/image80.wmf"/><Relationship Id="rId35" Type="http://schemas.openxmlformats.org/officeDocument/2006/relationships/oleObject" Target="../embeddings/oleObject72.bin"/><Relationship Id="rId8" Type="http://schemas.openxmlformats.org/officeDocument/2006/relationships/oleObject" Target="../embeddings/oleObject59.bin"/><Relationship Id="rId3"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26" Type="http://schemas.openxmlformats.org/officeDocument/2006/relationships/oleObject" Target="../embeddings/oleObject86.bin"/><Relationship Id="rId21" Type="http://schemas.openxmlformats.org/officeDocument/2006/relationships/image" Target="../media/image77.wmf"/><Relationship Id="rId42" Type="http://schemas.openxmlformats.org/officeDocument/2006/relationships/image" Target="../media/image98.wmf"/><Relationship Id="rId47" Type="http://schemas.openxmlformats.org/officeDocument/2006/relationships/oleObject" Target="../embeddings/oleObject97.bin"/><Relationship Id="rId63" Type="http://schemas.openxmlformats.org/officeDocument/2006/relationships/oleObject" Target="../embeddings/oleObject108.bin"/><Relationship Id="rId68" Type="http://schemas.openxmlformats.org/officeDocument/2006/relationships/oleObject" Target="../embeddings/oleObject60.bin"/><Relationship Id="rId84" Type="http://schemas.openxmlformats.org/officeDocument/2006/relationships/oleObject" Target="../embeddings/oleObject71.bin"/><Relationship Id="rId89" Type="http://schemas.openxmlformats.org/officeDocument/2006/relationships/image" Target="../media/image85.wmf"/><Relationship Id="rId16" Type="http://schemas.openxmlformats.org/officeDocument/2006/relationships/oleObject" Target="../embeddings/oleObject81.bin"/><Relationship Id="rId11" Type="http://schemas.openxmlformats.org/officeDocument/2006/relationships/image" Target="../media/image89.wmf"/><Relationship Id="rId32" Type="http://schemas.openxmlformats.org/officeDocument/2006/relationships/oleObject" Target="../embeddings/oleObject89.bin"/><Relationship Id="rId37" Type="http://schemas.openxmlformats.org/officeDocument/2006/relationships/oleObject" Target="../embeddings/oleObject92.bin"/><Relationship Id="rId53" Type="http://schemas.openxmlformats.org/officeDocument/2006/relationships/oleObject" Target="../embeddings/oleObject100.bin"/><Relationship Id="rId58" Type="http://schemas.openxmlformats.org/officeDocument/2006/relationships/image" Target="../media/image78.wmf"/><Relationship Id="rId74" Type="http://schemas.openxmlformats.org/officeDocument/2006/relationships/oleObject" Target="../embeddings/oleObject64.bin"/><Relationship Id="rId79" Type="http://schemas.openxmlformats.org/officeDocument/2006/relationships/oleObject" Target="../embeddings/oleObject57.bin"/><Relationship Id="rId5" Type="http://schemas.openxmlformats.org/officeDocument/2006/relationships/image" Target="../media/image86.wmf"/><Relationship Id="rId14" Type="http://schemas.openxmlformats.org/officeDocument/2006/relationships/oleObject" Target="../embeddings/oleObject80.bin"/><Relationship Id="rId22" Type="http://schemas.openxmlformats.org/officeDocument/2006/relationships/oleObject" Target="../embeddings/oleObject84.bin"/><Relationship Id="rId27" Type="http://schemas.openxmlformats.org/officeDocument/2006/relationships/image" Target="../media/image80.wmf"/><Relationship Id="rId30" Type="http://schemas.openxmlformats.org/officeDocument/2006/relationships/oleObject" Target="../embeddings/oleObject88.bin"/><Relationship Id="rId35" Type="http://schemas.openxmlformats.org/officeDocument/2006/relationships/image" Target="../media/image95.wmf"/><Relationship Id="rId43" Type="http://schemas.openxmlformats.org/officeDocument/2006/relationships/oleObject" Target="../embeddings/oleObject95.bin"/><Relationship Id="rId48" Type="http://schemas.openxmlformats.org/officeDocument/2006/relationships/image" Target="../media/image101.wmf"/><Relationship Id="rId56" Type="http://schemas.openxmlformats.org/officeDocument/2006/relationships/oleObject" Target="../embeddings/oleObject103.bin"/><Relationship Id="rId64" Type="http://schemas.openxmlformats.org/officeDocument/2006/relationships/oleObject" Target="../embeddings/oleObject109.bin"/><Relationship Id="rId69" Type="http://schemas.openxmlformats.org/officeDocument/2006/relationships/image" Target="../media/image70.wmf"/><Relationship Id="rId77" Type="http://schemas.openxmlformats.org/officeDocument/2006/relationships/image" Target="../media/image75.wmf"/><Relationship Id="rId8" Type="http://schemas.openxmlformats.org/officeDocument/2006/relationships/oleObject" Target="../embeddings/oleObject77.bin"/><Relationship Id="rId51" Type="http://schemas.openxmlformats.org/officeDocument/2006/relationships/oleObject" Target="../embeddings/oleObject99.bin"/><Relationship Id="rId72" Type="http://schemas.openxmlformats.org/officeDocument/2006/relationships/oleObject" Target="../embeddings/oleObject62.bin"/><Relationship Id="rId80" Type="http://schemas.openxmlformats.org/officeDocument/2006/relationships/oleObject" Target="../embeddings/oleObject67.bin"/><Relationship Id="rId85" Type="http://schemas.openxmlformats.org/officeDocument/2006/relationships/oleObject" Target="../embeddings/oleObject72.bin"/><Relationship Id="rId3" Type="http://schemas.openxmlformats.org/officeDocument/2006/relationships/notesSlide" Target="../notesSlides/notesSlide30.xml"/><Relationship Id="rId12" Type="http://schemas.openxmlformats.org/officeDocument/2006/relationships/oleObject" Target="../embeddings/oleObject79.bin"/><Relationship Id="rId17" Type="http://schemas.openxmlformats.org/officeDocument/2006/relationships/image" Target="../media/image92.wmf"/><Relationship Id="rId25" Type="http://schemas.openxmlformats.org/officeDocument/2006/relationships/image" Target="../media/image94.wmf"/><Relationship Id="rId33" Type="http://schemas.openxmlformats.org/officeDocument/2006/relationships/image" Target="../media/image83.wmf"/><Relationship Id="rId38" Type="http://schemas.openxmlformats.org/officeDocument/2006/relationships/image" Target="../media/image96.wmf"/><Relationship Id="rId46" Type="http://schemas.openxmlformats.org/officeDocument/2006/relationships/image" Target="../media/image100.wmf"/><Relationship Id="rId59" Type="http://schemas.openxmlformats.org/officeDocument/2006/relationships/oleObject" Target="../embeddings/oleObject105.bin"/><Relationship Id="rId67" Type="http://schemas.openxmlformats.org/officeDocument/2006/relationships/image" Target="../media/image69.wmf"/><Relationship Id="rId20" Type="http://schemas.openxmlformats.org/officeDocument/2006/relationships/oleObject" Target="../embeddings/oleObject83.bin"/><Relationship Id="rId41" Type="http://schemas.openxmlformats.org/officeDocument/2006/relationships/oleObject" Target="../embeddings/oleObject94.bin"/><Relationship Id="rId54" Type="http://schemas.openxmlformats.org/officeDocument/2006/relationships/oleObject" Target="../embeddings/oleObject101.bin"/><Relationship Id="rId62" Type="http://schemas.openxmlformats.org/officeDocument/2006/relationships/oleObject" Target="../embeddings/oleObject107.bin"/><Relationship Id="rId70" Type="http://schemas.openxmlformats.org/officeDocument/2006/relationships/oleObject" Target="../embeddings/oleObject61.bin"/><Relationship Id="rId75" Type="http://schemas.openxmlformats.org/officeDocument/2006/relationships/image" Target="../media/image74.wmf"/><Relationship Id="rId83" Type="http://schemas.openxmlformats.org/officeDocument/2006/relationships/oleObject" Target="../embeddings/oleObject70.bin"/><Relationship Id="rId88" Type="http://schemas.openxmlformats.org/officeDocument/2006/relationships/oleObject" Target="../embeddings/oleObject111.bin"/><Relationship Id="rId1" Type="http://schemas.openxmlformats.org/officeDocument/2006/relationships/tags" Target="../tags/tag27.xml"/><Relationship Id="rId6" Type="http://schemas.openxmlformats.org/officeDocument/2006/relationships/oleObject" Target="../embeddings/oleObject76.bin"/><Relationship Id="rId15" Type="http://schemas.openxmlformats.org/officeDocument/2006/relationships/image" Target="../media/image91.wmf"/><Relationship Id="rId23" Type="http://schemas.openxmlformats.org/officeDocument/2006/relationships/image" Target="../media/image93.wmf"/><Relationship Id="rId28" Type="http://schemas.openxmlformats.org/officeDocument/2006/relationships/oleObject" Target="../embeddings/oleObject87.bin"/><Relationship Id="rId36" Type="http://schemas.openxmlformats.org/officeDocument/2006/relationships/oleObject" Target="../embeddings/oleObject91.bin"/><Relationship Id="rId49" Type="http://schemas.openxmlformats.org/officeDocument/2006/relationships/oleObject" Target="../embeddings/oleObject98.bin"/><Relationship Id="rId57" Type="http://schemas.openxmlformats.org/officeDocument/2006/relationships/oleObject" Target="../embeddings/oleObject104.bin"/><Relationship Id="rId10" Type="http://schemas.openxmlformats.org/officeDocument/2006/relationships/oleObject" Target="../embeddings/oleObject78.bin"/><Relationship Id="rId31" Type="http://schemas.openxmlformats.org/officeDocument/2006/relationships/image" Target="../media/image82.wmf"/><Relationship Id="rId44" Type="http://schemas.openxmlformats.org/officeDocument/2006/relationships/image" Target="../media/image99.wmf"/><Relationship Id="rId52" Type="http://schemas.openxmlformats.org/officeDocument/2006/relationships/image" Target="../media/image73.wmf"/><Relationship Id="rId60" Type="http://schemas.openxmlformats.org/officeDocument/2006/relationships/image" Target="../media/image79.wmf"/><Relationship Id="rId65" Type="http://schemas.openxmlformats.org/officeDocument/2006/relationships/oleObject" Target="../embeddings/oleObject110.bin"/><Relationship Id="rId73" Type="http://schemas.openxmlformats.org/officeDocument/2006/relationships/oleObject" Target="../embeddings/oleObject63.bin"/><Relationship Id="rId78" Type="http://schemas.openxmlformats.org/officeDocument/2006/relationships/oleObject" Target="../embeddings/oleObject66.bin"/><Relationship Id="rId81" Type="http://schemas.openxmlformats.org/officeDocument/2006/relationships/oleObject" Target="../embeddings/oleObject68.bin"/><Relationship Id="rId86" Type="http://schemas.openxmlformats.org/officeDocument/2006/relationships/oleObject" Target="../embeddings/oleObject73.bin"/><Relationship Id="rId4" Type="http://schemas.openxmlformats.org/officeDocument/2006/relationships/oleObject" Target="../embeddings/oleObject75.bin"/><Relationship Id="rId9" Type="http://schemas.openxmlformats.org/officeDocument/2006/relationships/image" Target="../media/image88.wmf"/><Relationship Id="rId13" Type="http://schemas.openxmlformats.org/officeDocument/2006/relationships/image" Target="../media/image90.wmf"/><Relationship Id="rId18" Type="http://schemas.openxmlformats.org/officeDocument/2006/relationships/oleObject" Target="../embeddings/oleObject82.bin"/><Relationship Id="rId39" Type="http://schemas.openxmlformats.org/officeDocument/2006/relationships/oleObject" Target="../embeddings/oleObject93.bin"/><Relationship Id="rId34" Type="http://schemas.openxmlformats.org/officeDocument/2006/relationships/oleObject" Target="../embeddings/oleObject90.bin"/><Relationship Id="rId50" Type="http://schemas.openxmlformats.org/officeDocument/2006/relationships/image" Target="../media/image72.wmf"/><Relationship Id="rId55" Type="http://schemas.openxmlformats.org/officeDocument/2006/relationships/oleObject" Target="../embeddings/oleObject102.bin"/><Relationship Id="rId76" Type="http://schemas.openxmlformats.org/officeDocument/2006/relationships/oleObject" Target="../embeddings/oleObject65.bin"/><Relationship Id="rId7" Type="http://schemas.openxmlformats.org/officeDocument/2006/relationships/image" Target="../media/image87.wmf"/><Relationship Id="rId71" Type="http://schemas.openxmlformats.org/officeDocument/2006/relationships/image" Target="../media/image71.wmf"/><Relationship Id="rId2" Type="http://schemas.openxmlformats.org/officeDocument/2006/relationships/slideLayout" Target="../slideLayouts/slideLayout7.xml"/><Relationship Id="rId29" Type="http://schemas.openxmlformats.org/officeDocument/2006/relationships/image" Target="../media/image81.wmf"/><Relationship Id="rId24" Type="http://schemas.openxmlformats.org/officeDocument/2006/relationships/oleObject" Target="../embeddings/oleObject85.bin"/><Relationship Id="rId40" Type="http://schemas.openxmlformats.org/officeDocument/2006/relationships/image" Target="../media/image97.wmf"/><Relationship Id="rId45" Type="http://schemas.openxmlformats.org/officeDocument/2006/relationships/oleObject" Target="../embeddings/oleObject96.bin"/><Relationship Id="rId66" Type="http://schemas.openxmlformats.org/officeDocument/2006/relationships/oleObject" Target="../embeddings/oleObject59.bin"/><Relationship Id="rId87" Type="http://schemas.openxmlformats.org/officeDocument/2006/relationships/image" Target="../media/image84.wmf"/><Relationship Id="rId61" Type="http://schemas.openxmlformats.org/officeDocument/2006/relationships/oleObject" Target="../embeddings/oleObject106.bin"/><Relationship Id="rId82" Type="http://schemas.openxmlformats.org/officeDocument/2006/relationships/oleObject" Target="../embeddings/oleObject69.bin"/><Relationship Id="rId19" Type="http://schemas.openxmlformats.org/officeDocument/2006/relationships/image" Target="../media/image76.wmf"/></Relationships>
</file>

<file path=ppt/slides/_rels/slide36.xml.rels><?xml version="1.0" encoding="UTF-8" standalone="yes"?>
<Relationships xmlns="http://schemas.openxmlformats.org/package/2006/relationships"><Relationship Id="rId26" Type="http://schemas.openxmlformats.org/officeDocument/2006/relationships/oleObject" Target="../embeddings/oleObject86.bin"/><Relationship Id="rId21" Type="http://schemas.openxmlformats.org/officeDocument/2006/relationships/image" Target="../media/image77.wmf"/><Relationship Id="rId42" Type="http://schemas.openxmlformats.org/officeDocument/2006/relationships/image" Target="../media/image98.wmf"/><Relationship Id="rId47" Type="http://schemas.openxmlformats.org/officeDocument/2006/relationships/oleObject" Target="../embeddings/oleObject97.bin"/><Relationship Id="rId63" Type="http://schemas.openxmlformats.org/officeDocument/2006/relationships/oleObject" Target="../embeddings/oleObject108.bin"/><Relationship Id="rId68" Type="http://schemas.openxmlformats.org/officeDocument/2006/relationships/oleObject" Target="../embeddings/oleObject60.bin"/><Relationship Id="rId84" Type="http://schemas.openxmlformats.org/officeDocument/2006/relationships/oleObject" Target="../embeddings/oleObject71.bin"/><Relationship Id="rId89" Type="http://schemas.openxmlformats.org/officeDocument/2006/relationships/image" Target="../media/image85.wmf"/><Relationship Id="rId16" Type="http://schemas.openxmlformats.org/officeDocument/2006/relationships/oleObject" Target="../embeddings/oleObject81.bin"/><Relationship Id="rId11" Type="http://schemas.openxmlformats.org/officeDocument/2006/relationships/image" Target="../media/image89.wmf"/><Relationship Id="rId32" Type="http://schemas.openxmlformats.org/officeDocument/2006/relationships/oleObject" Target="../embeddings/oleObject89.bin"/><Relationship Id="rId37" Type="http://schemas.openxmlformats.org/officeDocument/2006/relationships/oleObject" Target="../embeddings/oleObject92.bin"/><Relationship Id="rId53" Type="http://schemas.openxmlformats.org/officeDocument/2006/relationships/oleObject" Target="../embeddings/oleObject100.bin"/><Relationship Id="rId58" Type="http://schemas.openxmlformats.org/officeDocument/2006/relationships/image" Target="../media/image78.wmf"/><Relationship Id="rId74" Type="http://schemas.openxmlformats.org/officeDocument/2006/relationships/oleObject" Target="../embeddings/oleObject64.bin"/><Relationship Id="rId79" Type="http://schemas.openxmlformats.org/officeDocument/2006/relationships/oleObject" Target="../embeddings/oleObject57.bin"/><Relationship Id="rId5" Type="http://schemas.openxmlformats.org/officeDocument/2006/relationships/image" Target="../media/image86.wmf"/><Relationship Id="rId14" Type="http://schemas.openxmlformats.org/officeDocument/2006/relationships/oleObject" Target="../embeddings/oleObject80.bin"/><Relationship Id="rId22" Type="http://schemas.openxmlformats.org/officeDocument/2006/relationships/oleObject" Target="../embeddings/oleObject84.bin"/><Relationship Id="rId27" Type="http://schemas.openxmlformats.org/officeDocument/2006/relationships/image" Target="../media/image80.wmf"/><Relationship Id="rId30" Type="http://schemas.openxmlformats.org/officeDocument/2006/relationships/oleObject" Target="../embeddings/oleObject88.bin"/><Relationship Id="rId35" Type="http://schemas.openxmlformats.org/officeDocument/2006/relationships/image" Target="../media/image95.wmf"/><Relationship Id="rId43" Type="http://schemas.openxmlformats.org/officeDocument/2006/relationships/oleObject" Target="../embeddings/oleObject95.bin"/><Relationship Id="rId48" Type="http://schemas.openxmlformats.org/officeDocument/2006/relationships/image" Target="../media/image101.wmf"/><Relationship Id="rId56" Type="http://schemas.openxmlformats.org/officeDocument/2006/relationships/oleObject" Target="../embeddings/oleObject103.bin"/><Relationship Id="rId64" Type="http://schemas.openxmlformats.org/officeDocument/2006/relationships/oleObject" Target="../embeddings/oleObject109.bin"/><Relationship Id="rId69" Type="http://schemas.openxmlformats.org/officeDocument/2006/relationships/image" Target="../media/image70.wmf"/><Relationship Id="rId77" Type="http://schemas.openxmlformats.org/officeDocument/2006/relationships/image" Target="../media/image75.wmf"/><Relationship Id="rId8" Type="http://schemas.openxmlformats.org/officeDocument/2006/relationships/oleObject" Target="../embeddings/oleObject77.bin"/><Relationship Id="rId51" Type="http://schemas.openxmlformats.org/officeDocument/2006/relationships/oleObject" Target="../embeddings/oleObject99.bin"/><Relationship Id="rId72" Type="http://schemas.openxmlformats.org/officeDocument/2006/relationships/oleObject" Target="../embeddings/oleObject62.bin"/><Relationship Id="rId80" Type="http://schemas.openxmlformats.org/officeDocument/2006/relationships/oleObject" Target="../embeddings/oleObject67.bin"/><Relationship Id="rId85" Type="http://schemas.openxmlformats.org/officeDocument/2006/relationships/oleObject" Target="../embeddings/oleObject72.bin"/><Relationship Id="rId3" Type="http://schemas.openxmlformats.org/officeDocument/2006/relationships/notesSlide" Target="../notesSlides/notesSlide31.xml"/><Relationship Id="rId12" Type="http://schemas.openxmlformats.org/officeDocument/2006/relationships/oleObject" Target="../embeddings/oleObject79.bin"/><Relationship Id="rId17" Type="http://schemas.openxmlformats.org/officeDocument/2006/relationships/image" Target="../media/image92.wmf"/><Relationship Id="rId25" Type="http://schemas.openxmlformats.org/officeDocument/2006/relationships/image" Target="../media/image94.wmf"/><Relationship Id="rId33" Type="http://schemas.openxmlformats.org/officeDocument/2006/relationships/image" Target="../media/image83.wmf"/><Relationship Id="rId38" Type="http://schemas.openxmlformats.org/officeDocument/2006/relationships/image" Target="../media/image96.wmf"/><Relationship Id="rId46" Type="http://schemas.openxmlformats.org/officeDocument/2006/relationships/image" Target="../media/image100.wmf"/><Relationship Id="rId59" Type="http://schemas.openxmlformats.org/officeDocument/2006/relationships/oleObject" Target="../embeddings/oleObject105.bin"/><Relationship Id="rId67" Type="http://schemas.openxmlformats.org/officeDocument/2006/relationships/image" Target="../media/image69.wmf"/><Relationship Id="rId20" Type="http://schemas.openxmlformats.org/officeDocument/2006/relationships/oleObject" Target="../embeddings/oleObject83.bin"/><Relationship Id="rId41" Type="http://schemas.openxmlformats.org/officeDocument/2006/relationships/oleObject" Target="../embeddings/oleObject94.bin"/><Relationship Id="rId54" Type="http://schemas.openxmlformats.org/officeDocument/2006/relationships/oleObject" Target="../embeddings/oleObject101.bin"/><Relationship Id="rId62" Type="http://schemas.openxmlformats.org/officeDocument/2006/relationships/oleObject" Target="../embeddings/oleObject107.bin"/><Relationship Id="rId70" Type="http://schemas.openxmlformats.org/officeDocument/2006/relationships/oleObject" Target="../embeddings/oleObject61.bin"/><Relationship Id="rId75" Type="http://schemas.openxmlformats.org/officeDocument/2006/relationships/image" Target="../media/image74.wmf"/><Relationship Id="rId83" Type="http://schemas.openxmlformats.org/officeDocument/2006/relationships/oleObject" Target="../embeddings/oleObject70.bin"/><Relationship Id="rId88" Type="http://schemas.openxmlformats.org/officeDocument/2006/relationships/oleObject" Target="../embeddings/oleObject111.bin"/><Relationship Id="rId1" Type="http://schemas.openxmlformats.org/officeDocument/2006/relationships/tags" Target="../tags/tag28.xml"/><Relationship Id="rId6" Type="http://schemas.openxmlformats.org/officeDocument/2006/relationships/oleObject" Target="../embeddings/oleObject76.bin"/><Relationship Id="rId15" Type="http://schemas.openxmlformats.org/officeDocument/2006/relationships/image" Target="../media/image91.wmf"/><Relationship Id="rId23" Type="http://schemas.openxmlformats.org/officeDocument/2006/relationships/image" Target="../media/image93.wmf"/><Relationship Id="rId28" Type="http://schemas.openxmlformats.org/officeDocument/2006/relationships/oleObject" Target="../embeddings/oleObject87.bin"/><Relationship Id="rId36" Type="http://schemas.openxmlformats.org/officeDocument/2006/relationships/oleObject" Target="../embeddings/oleObject91.bin"/><Relationship Id="rId49" Type="http://schemas.openxmlformats.org/officeDocument/2006/relationships/oleObject" Target="../embeddings/oleObject98.bin"/><Relationship Id="rId57" Type="http://schemas.openxmlformats.org/officeDocument/2006/relationships/oleObject" Target="../embeddings/oleObject104.bin"/><Relationship Id="rId10" Type="http://schemas.openxmlformats.org/officeDocument/2006/relationships/oleObject" Target="../embeddings/oleObject78.bin"/><Relationship Id="rId31" Type="http://schemas.openxmlformats.org/officeDocument/2006/relationships/image" Target="../media/image82.wmf"/><Relationship Id="rId44" Type="http://schemas.openxmlformats.org/officeDocument/2006/relationships/image" Target="../media/image99.wmf"/><Relationship Id="rId52" Type="http://schemas.openxmlformats.org/officeDocument/2006/relationships/image" Target="../media/image73.wmf"/><Relationship Id="rId60" Type="http://schemas.openxmlformats.org/officeDocument/2006/relationships/image" Target="../media/image79.wmf"/><Relationship Id="rId65" Type="http://schemas.openxmlformats.org/officeDocument/2006/relationships/oleObject" Target="../embeddings/oleObject110.bin"/><Relationship Id="rId73" Type="http://schemas.openxmlformats.org/officeDocument/2006/relationships/oleObject" Target="../embeddings/oleObject63.bin"/><Relationship Id="rId78" Type="http://schemas.openxmlformats.org/officeDocument/2006/relationships/oleObject" Target="../embeddings/oleObject66.bin"/><Relationship Id="rId81" Type="http://schemas.openxmlformats.org/officeDocument/2006/relationships/oleObject" Target="../embeddings/oleObject68.bin"/><Relationship Id="rId86" Type="http://schemas.openxmlformats.org/officeDocument/2006/relationships/oleObject" Target="../embeddings/oleObject73.bin"/><Relationship Id="rId4" Type="http://schemas.openxmlformats.org/officeDocument/2006/relationships/oleObject" Target="../embeddings/oleObject75.bin"/><Relationship Id="rId9" Type="http://schemas.openxmlformats.org/officeDocument/2006/relationships/image" Target="../media/image88.wmf"/><Relationship Id="rId13" Type="http://schemas.openxmlformats.org/officeDocument/2006/relationships/image" Target="../media/image90.wmf"/><Relationship Id="rId18" Type="http://schemas.openxmlformats.org/officeDocument/2006/relationships/oleObject" Target="../embeddings/oleObject82.bin"/><Relationship Id="rId39" Type="http://schemas.openxmlformats.org/officeDocument/2006/relationships/oleObject" Target="../embeddings/oleObject93.bin"/><Relationship Id="rId34" Type="http://schemas.openxmlformats.org/officeDocument/2006/relationships/oleObject" Target="../embeddings/oleObject90.bin"/><Relationship Id="rId50" Type="http://schemas.openxmlformats.org/officeDocument/2006/relationships/image" Target="../media/image72.wmf"/><Relationship Id="rId55" Type="http://schemas.openxmlformats.org/officeDocument/2006/relationships/oleObject" Target="../embeddings/oleObject102.bin"/><Relationship Id="rId76" Type="http://schemas.openxmlformats.org/officeDocument/2006/relationships/oleObject" Target="../embeddings/oleObject65.bin"/><Relationship Id="rId7" Type="http://schemas.openxmlformats.org/officeDocument/2006/relationships/image" Target="../media/image87.wmf"/><Relationship Id="rId71" Type="http://schemas.openxmlformats.org/officeDocument/2006/relationships/image" Target="../media/image71.wmf"/><Relationship Id="rId2" Type="http://schemas.openxmlformats.org/officeDocument/2006/relationships/slideLayout" Target="../slideLayouts/slideLayout7.xml"/><Relationship Id="rId29" Type="http://schemas.openxmlformats.org/officeDocument/2006/relationships/image" Target="../media/image81.wmf"/><Relationship Id="rId24" Type="http://schemas.openxmlformats.org/officeDocument/2006/relationships/oleObject" Target="../embeddings/oleObject85.bin"/><Relationship Id="rId40" Type="http://schemas.openxmlformats.org/officeDocument/2006/relationships/image" Target="../media/image97.wmf"/><Relationship Id="rId45" Type="http://schemas.openxmlformats.org/officeDocument/2006/relationships/oleObject" Target="../embeddings/oleObject96.bin"/><Relationship Id="rId66" Type="http://schemas.openxmlformats.org/officeDocument/2006/relationships/oleObject" Target="../embeddings/oleObject59.bin"/><Relationship Id="rId87" Type="http://schemas.openxmlformats.org/officeDocument/2006/relationships/image" Target="../media/image84.wmf"/><Relationship Id="rId61" Type="http://schemas.openxmlformats.org/officeDocument/2006/relationships/oleObject" Target="../embeddings/oleObject106.bin"/><Relationship Id="rId82" Type="http://schemas.openxmlformats.org/officeDocument/2006/relationships/oleObject" Target="../embeddings/oleObject69.bin"/><Relationship Id="rId19" Type="http://schemas.openxmlformats.org/officeDocument/2006/relationships/image" Target="../media/image76.wmf"/></Relationships>
</file>

<file path=ppt/slides/_rels/slide37.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06.wmf"/><Relationship Id="rId4" Type="http://schemas.openxmlformats.org/officeDocument/2006/relationships/image" Target="../media/image105.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06.wmf"/><Relationship Id="rId4" Type="http://schemas.openxmlformats.org/officeDocument/2006/relationships/image" Target="../media/image10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07.tif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09.emf"/><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oleObject" Target="../embeddings/oleObject113.bin"/><Relationship Id="rId5" Type="http://schemas.openxmlformats.org/officeDocument/2006/relationships/image" Target="../media/image108.emf"/><Relationship Id="rId4" Type="http://schemas.openxmlformats.org/officeDocument/2006/relationships/oleObject" Target="../embeddings/oleObject11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11.emf"/><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oleObject" Target="../embeddings/oleObject115.bin"/><Relationship Id="rId5" Type="http://schemas.openxmlformats.org/officeDocument/2006/relationships/image" Target="../media/image110.emf"/><Relationship Id="rId4" Type="http://schemas.openxmlformats.org/officeDocument/2006/relationships/oleObject" Target="../embeddings/oleObject11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EMCjp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19600"/>
            <a:ext cx="2362200"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8" name="Text Box 3"/>
          <p:cNvSpPr txBox="1">
            <a:spLocks noChangeArrowheads="1"/>
          </p:cNvSpPr>
          <p:nvPr/>
        </p:nvSpPr>
        <p:spPr bwMode="auto">
          <a:xfrm>
            <a:off x="760413" y="1447800"/>
            <a:ext cx="75565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a:r>
              <a:rPr lang="en-US" sz="3200" dirty="0">
                <a:latin typeface="Calibri" charset="0"/>
              </a:rPr>
              <a:t>Electromagnetic Field Coupling</a:t>
            </a:r>
            <a:endParaRPr lang="en-GB" b="1" dirty="0">
              <a:solidFill>
                <a:srgbClr val="000000"/>
              </a:solidFill>
            </a:endParaRPr>
          </a:p>
        </p:txBody>
      </p:sp>
      <p:sp>
        <p:nvSpPr>
          <p:cNvPr id="4" name="Rectangle 12"/>
          <p:cNvSpPr>
            <a:spLocks noChangeArrowheads="1"/>
          </p:cNvSpPr>
          <p:nvPr/>
        </p:nvSpPr>
        <p:spPr bwMode="auto">
          <a:xfrm>
            <a:off x="0" y="2492375"/>
            <a:ext cx="91440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CH" sz="1600" dirty="0">
              <a:cs typeface="Calibri" charset="0"/>
            </a:endParaRPr>
          </a:p>
          <a:p>
            <a:pPr algn="ctr"/>
            <a:r>
              <a:rPr lang="fr-CH" sz="1600" b="1" dirty="0">
                <a:cs typeface="Calibri" charset="0"/>
              </a:rPr>
              <a:t>Farhad Rachidi</a:t>
            </a:r>
          </a:p>
          <a:p>
            <a:pPr algn="ctr"/>
            <a:r>
              <a:rPr lang="en-US" sz="1600" dirty="0">
                <a:cs typeface="Calibri" charset="0"/>
              </a:rPr>
              <a:t>Swiss Federal Institute of Technology (EPFL</a:t>
            </a:r>
            <a:r>
              <a:rPr lang="fr-CH" sz="1600" dirty="0">
                <a:cs typeface="Calibri" charset="0"/>
              </a:rPr>
              <a:t>)</a:t>
            </a:r>
          </a:p>
          <a:p>
            <a:pPr algn="ctr"/>
            <a:r>
              <a:rPr lang="fr-CH" sz="1600" dirty="0">
                <a:cs typeface="Calibri" charset="0"/>
              </a:rPr>
              <a:t>EMC Laboratory</a:t>
            </a:r>
          </a:p>
          <a:p>
            <a:pPr algn="ctr"/>
            <a:r>
              <a:rPr lang="en-US" sz="1600" dirty="0">
                <a:cs typeface="Calibri" charset="0"/>
                <a:hlinkClick r:id="rId4"/>
              </a:rPr>
              <a:t>Farhad.Rachidi@epfl.ch</a:t>
            </a:r>
            <a:r>
              <a:rPr lang="en-US" sz="1600" dirty="0">
                <a:cs typeface="Calibri" charset="0"/>
              </a:rPr>
              <a:t> </a:t>
            </a:r>
          </a:p>
          <a:p>
            <a:pPr algn="ctr"/>
            <a:r>
              <a:rPr lang="en-US" sz="1600" dirty="0">
                <a:cs typeface="Calibri" charset="0"/>
                <a:hlinkClick r:id="rId5"/>
              </a:rPr>
              <a:t>http://emc.epfl.ch</a:t>
            </a:r>
            <a:r>
              <a:rPr lang="en-US" sz="1600" dirty="0">
                <a:cs typeface="Calibri" charset="0"/>
              </a:rPr>
              <a:t> </a:t>
            </a:r>
          </a:p>
          <a:p>
            <a:pPr algn="ctr"/>
            <a:endParaRPr lang="en-US" sz="1600" dirty="0">
              <a:cs typeface="Calibri" charset="0"/>
            </a:endParaRPr>
          </a:p>
        </p:txBody>
      </p:sp>
    </p:spTree>
    <p:extLst>
      <p:ext uri="{BB962C8B-B14F-4D97-AF65-F5344CB8AC3E}">
        <p14:creationId xmlns:p14="http://schemas.microsoft.com/office/powerpoint/2010/main" val="326951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Text Box 301">
            <a:extLst>
              <a:ext uri="{FF2B5EF4-FFF2-40B4-BE49-F238E27FC236}">
                <a16:creationId xmlns:a16="http://schemas.microsoft.com/office/drawing/2014/main" id="{96B85F99-7C5B-C749-8BE2-EB738E17AE4D}"/>
              </a:ext>
            </a:extLst>
          </p:cNvPr>
          <p:cNvSpPr txBox="1">
            <a:spLocks noChangeArrowheads="1"/>
          </p:cNvSpPr>
          <p:nvPr/>
        </p:nvSpPr>
        <p:spPr bwMode="auto">
          <a:xfrm>
            <a:off x="244475" y="1470025"/>
            <a:ext cx="86677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574675" indent="-574675">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endParaRPr lang="en-US" altLang="en-US" sz="2000" dirty="0">
              <a:latin typeface="Arial" panose="020B0604020202020204" pitchFamily="34" charset="0"/>
            </a:endParaRPr>
          </a:p>
          <a:p>
            <a:pPr marL="352425" indent="-342900">
              <a:spcBef>
                <a:spcPct val="0"/>
              </a:spcBef>
              <a:buSzTx/>
              <a:buFont typeface="Arial" panose="020B0604020202020204" pitchFamily="34" charset="0"/>
              <a:buChar char="•"/>
            </a:pPr>
            <a:r>
              <a:rPr lang="en-US" altLang="en-US" sz="2000" dirty="0">
                <a:latin typeface="Arial" panose="020B0604020202020204" pitchFamily="34" charset="0"/>
              </a:rPr>
              <a:t>The assumption that the sum of the line currents at any cross section of the line is zero implies that we are considering only </a:t>
            </a:r>
            <a:r>
              <a:rPr lang="en-US" altLang="fr-CH" sz="2000" dirty="0">
                <a:latin typeface="Arial" panose="020B0604020202020204" pitchFamily="34" charset="0"/>
              </a:rPr>
              <a:t>‘</a:t>
            </a:r>
            <a:r>
              <a:rPr lang="en-US" altLang="en-US" sz="2000" dirty="0">
                <a:latin typeface="Arial" panose="020B0604020202020204" pitchFamily="34" charset="0"/>
              </a:rPr>
              <a:t>transmission line mode</a:t>
            </a:r>
            <a:r>
              <a:rPr lang="en-US" altLang="fr-CH" sz="2000" dirty="0">
                <a:latin typeface="Arial" panose="020B0604020202020204" pitchFamily="34" charset="0"/>
              </a:rPr>
              <a:t>’</a:t>
            </a:r>
            <a:r>
              <a:rPr lang="en-US" altLang="en-US" sz="2000" dirty="0">
                <a:latin typeface="Arial" panose="020B0604020202020204" pitchFamily="34" charset="0"/>
              </a:rPr>
              <a:t> currents and neglecting the so-called </a:t>
            </a:r>
            <a:r>
              <a:rPr lang="en-US" altLang="fr-CH" sz="2000" dirty="0">
                <a:latin typeface="Arial" panose="020B0604020202020204" pitchFamily="34" charset="0"/>
              </a:rPr>
              <a:t>‘</a:t>
            </a:r>
            <a:r>
              <a:rPr lang="en-US" altLang="en-US" sz="2000" dirty="0">
                <a:latin typeface="Arial" panose="020B0604020202020204" pitchFamily="34" charset="0"/>
              </a:rPr>
              <a:t>antenna-mode</a:t>
            </a:r>
            <a:r>
              <a:rPr lang="en-US" altLang="fr-CH" sz="2000" dirty="0">
                <a:latin typeface="Arial" panose="020B0604020202020204" pitchFamily="34" charset="0"/>
              </a:rPr>
              <a:t>’</a:t>
            </a:r>
            <a:r>
              <a:rPr lang="en-US" altLang="en-US" sz="2000" dirty="0">
                <a:latin typeface="Arial" panose="020B0604020202020204" pitchFamily="34" charset="0"/>
              </a:rPr>
              <a:t> currents. If we desire to compute the load responses of the line, this assumption is adequate, because the antenna mode current response is small near the ends of the line. Along the line, however, the presence of antenna-mode currents makes that the sum of the currents at a cross section is not necessarily equal to zero. </a:t>
            </a:r>
          </a:p>
          <a:p>
            <a:pPr marL="352425" indent="-342900">
              <a:spcBef>
                <a:spcPct val="0"/>
              </a:spcBef>
              <a:buSzTx/>
              <a:buFont typeface="Arial" panose="020B0604020202020204" pitchFamily="34" charset="0"/>
              <a:buChar char="•"/>
            </a:pPr>
            <a:r>
              <a:rPr lang="en-US" altLang="en-US" sz="2000" dirty="0">
                <a:latin typeface="Arial" panose="020B0604020202020204" pitchFamily="34" charset="0"/>
              </a:rPr>
              <a:t>However, the quasi-symmetry due to the presence of the ground plane results in a very small contribution of antenna mode currents and consequently, the predominant mode on the line will be transmission line.)</a:t>
            </a:r>
            <a:r>
              <a:rPr lang="it-IT" altLang="en-US" sz="2000" dirty="0">
                <a:latin typeface="Arial" panose="020B0604020202020204" pitchFamily="34" charset="0"/>
              </a:rPr>
              <a:t> </a:t>
            </a:r>
          </a:p>
        </p:txBody>
      </p:sp>
      <p:sp>
        <p:nvSpPr>
          <p:cNvPr id="2" name="Rectangle 2">
            <a:extLst>
              <a:ext uri="{FF2B5EF4-FFF2-40B4-BE49-F238E27FC236}">
                <a16:creationId xmlns:a16="http://schemas.microsoft.com/office/drawing/2014/main" id="{AF171B9D-0CEC-98F0-6D24-E71EB89DF821}"/>
              </a:ext>
            </a:extLst>
          </p:cNvPr>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On the assumption that the sum of the line currents at any cross section is zero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5">
            <a:extLst>
              <a:ext uri="{FF2B5EF4-FFF2-40B4-BE49-F238E27FC236}">
                <a16:creationId xmlns:a16="http://schemas.microsoft.com/office/drawing/2014/main" id="{7E1A7368-2BBF-F148-973F-696E14480315}"/>
              </a:ext>
            </a:extLst>
          </p:cNvPr>
          <p:cNvSpPr txBox="1">
            <a:spLocks noChangeArrowheads="1"/>
          </p:cNvSpPr>
          <p:nvPr/>
        </p:nvSpPr>
        <p:spPr bwMode="auto">
          <a:xfrm>
            <a:off x="0" y="2579688"/>
            <a:ext cx="117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Incident field</a:t>
            </a:r>
          </a:p>
        </p:txBody>
      </p:sp>
      <p:sp>
        <p:nvSpPr>
          <p:cNvPr id="67586" name="Line 6">
            <a:extLst>
              <a:ext uri="{FF2B5EF4-FFF2-40B4-BE49-F238E27FC236}">
                <a16:creationId xmlns:a16="http://schemas.microsoft.com/office/drawing/2014/main" id="{7CAA1A39-FFDA-C846-BEDF-98EE2341A940}"/>
              </a:ext>
            </a:extLst>
          </p:cNvPr>
          <p:cNvSpPr>
            <a:spLocks noChangeShapeType="1"/>
          </p:cNvSpPr>
          <p:nvPr/>
        </p:nvSpPr>
        <p:spPr bwMode="auto">
          <a:xfrm>
            <a:off x="1200150" y="2543175"/>
            <a:ext cx="230188" cy="155575"/>
          </a:xfrm>
          <a:prstGeom prst="line">
            <a:avLst/>
          </a:prstGeom>
          <a:noFill/>
          <a:ln w="28575" cap="rnd">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67587" name="Line 7">
            <a:extLst>
              <a:ext uri="{FF2B5EF4-FFF2-40B4-BE49-F238E27FC236}">
                <a16:creationId xmlns:a16="http://schemas.microsoft.com/office/drawing/2014/main" id="{AFECEB7B-7098-1645-A3C0-6A2D7A1A0968}"/>
              </a:ext>
            </a:extLst>
          </p:cNvPr>
          <p:cNvSpPr>
            <a:spLocks noChangeShapeType="1"/>
          </p:cNvSpPr>
          <p:nvPr/>
        </p:nvSpPr>
        <p:spPr bwMode="auto">
          <a:xfrm>
            <a:off x="763588" y="3109913"/>
            <a:ext cx="3511550" cy="1587"/>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588" name="Rectangle 8">
            <a:extLst>
              <a:ext uri="{FF2B5EF4-FFF2-40B4-BE49-F238E27FC236}">
                <a16:creationId xmlns:a16="http://schemas.microsoft.com/office/drawing/2014/main" id="{EEAEF745-7879-EF46-8150-AE7DE54B42D4}"/>
              </a:ext>
            </a:extLst>
          </p:cNvPr>
          <p:cNvSpPr>
            <a:spLocks noChangeArrowheads="1"/>
          </p:cNvSpPr>
          <p:nvPr/>
        </p:nvSpPr>
        <p:spPr bwMode="auto">
          <a:xfrm>
            <a:off x="2187575" y="3846513"/>
            <a:ext cx="165735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589" name="Rectangle 9">
            <a:extLst>
              <a:ext uri="{FF2B5EF4-FFF2-40B4-BE49-F238E27FC236}">
                <a16:creationId xmlns:a16="http://schemas.microsoft.com/office/drawing/2014/main" id="{4B5E2E6E-846C-D64C-95E4-E3B7D4BBEF19}"/>
              </a:ext>
            </a:extLst>
          </p:cNvPr>
          <p:cNvSpPr>
            <a:spLocks noChangeArrowheads="1"/>
          </p:cNvSpPr>
          <p:nvPr/>
        </p:nvSpPr>
        <p:spPr bwMode="auto">
          <a:xfrm>
            <a:off x="2082800" y="2303463"/>
            <a:ext cx="309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590" name="Rectangle 10">
            <a:extLst>
              <a:ext uri="{FF2B5EF4-FFF2-40B4-BE49-F238E27FC236}">
                <a16:creationId xmlns:a16="http://schemas.microsoft.com/office/drawing/2014/main" id="{77C5B49C-0197-C845-815A-9C0116A29883}"/>
              </a:ext>
            </a:extLst>
          </p:cNvPr>
          <p:cNvSpPr>
            <a:spLocks noChangeArrowheads="1"/>
          </p:cNvSpPr>
          <p:nvPr/>
        </p:nvSpPr>
        <p:spPr bwMode="auto">
          <a:xfrm>
            <a:off x="2082800" y="2303463"/>
            <a:ext cx="309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591" name="Line 11">
            <a:extLst>
              <a:ext uri="{FF2B5EF4-FFF2-40B4-BE49-F238E27FC236}">
                <a16:creationId xmlns:a16="http://schemas.microsoft.com/office/drawing/2014/main" id="{ACF97A00-FADF-874C-91CC-2DAFA687FC2B}"/>
              </a:ext>
            </a:extLst>
          </p:cNvPr>
          <p:cNvSpPr>
            <a:spLocks noChangeShapeType="1"/>
          </p:cNvSpPr>
          <p:nvPr/>
        </p:nvSpPr>
        <p:spPr bwMode="auto">
          <a:xfrm flipV="1">
            <a:off x="1196975" y="2255838"/>
            <a:ext cx="158750" cy="273050"/>
          </a:xfrm>
          <a:prstGeom prst="line">
            <a:avLst/>
          </a:prstGeom>
          <a:noFill/>
          <a:ln w="28575" cap="rnd">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67592" name="Oval 12">
            <a:extLst>
              <a:ext uri="{FF2B5EF4-FFF2-40B4-BE49-F238E27FC236}">
                <a16:creationId xmlns:a16="http://schemas.microsoft.com/office/drawing/2014/main" id="{58EAED7C-EE39-7B4A-87B9-0CBAB91B4C6A}"/>
              </a:ext>
            </a:extLst>
          </p:cNvPr>
          <p:cNvSpPr>
            <a:spLocks noChangeArrowheads="1"/>
          </p:cNvSpPr>
          <p:nvPr/>
        </p:nvSpPr>
        <p:spPr bwMode="auto">
          <a:xfrm>
            <a:off x="1149350" y="2486025"/>
            <a:ext cx="90488" cy="95250"/>
          </a:xfrm>
          <a:prstGeom prst="ellipse">
            <a:avLst/>
          </a:prstGeom>
          <a:solidFill>
            <a:schemeClr val="bg1"/>
          </a:solidFill>
          <a:ln w="28575">
            <a:solidFill>
              <a:schemeClr val="tx1"/>
            </a:solidFill>
            <a:round/>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593" name="Text Box 13">
            <a:extLst>
              <a:ext uri="{FF2B5EF4-FFF2-40B4-BE49-F238E27FC236}">
                <a16:creationId xmlns:a16="http://schemas.microsoft.com/office/drawing/2014/main" id="{DFCF69C6-E283-2843-A6B9-F962CC6983F0}"/>
              </a:ext>
            </a:extLst>
          </p:cNvPr>
          <p:cNvSpPr txBox="1">
            <a:spLocks noChangeArrowheads="1"/>
          </p:cNvSpPr>
          <p:nvPr/>
        </p:nvSpPr>
        <p:spPr bwMode="auto">
          <a:xfrm>
            <a:off x="1069975" y="2219325"/>
            <a:ext cx="24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800"/>
              <a:t>.</a:t>
            </a:r>
          </a:p>
        </p:txBody>
      </p:sp>
      <p:sp>
        <p:nvSpPr>
          <p:cNvPr id="67594" name="Line 14">
            <a:extLst>
              <a:ext uri="{FF2B5EF4-FFF2-40B4-BE49-F238E27FC236}">
                <a16:creationId xmlns:a16="http://schemas.microsoft.com/office/drawing/2014/main" id="{18B9CFD3-D54D-DD44-8521-06F5846D63CC}"/>
              </a:ext>
            </a:extLst>
          </p:cNvPr>
          <p:cNvSpPr>
            <a:spLocks noChangeShapeType="1"/>
          </p:cNvSpPr>
          <p:nvPr/>
        </p:nvSpPr>
        <p:spPr bwMode="auto">
          <a:xfrm>
            <a:off x="771525" y="3686175"/>
            <a:ext cx="3513138" cy="158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595" name="Rectangle 15">
            <a:extLst>
              <a:ext uri="{FF2B5EF4-FFF2-40B4-BE49-F238E27FC236}">
                <a16:creationId xmlns:a16="http://schemas.microsoft.com/office/drawing/2014/main" id="{93F7E242-0F20-8342-B7D8-65F787D05323}"/>
              </a:ext>
            </a:extLst>
          </p:cNvPr>
          <p:cNvSpPr>
            <a:spLocks noChangeArrowheads="1"/>
          </p:cNvSpPr>
          <p:nvPr/>
        </p:nvSpPr>
        <p:spPr bwMode="auto">
          <a:xfrm>
            <a:off x="647700" y="3119438"/>
            <a:ext cx="3736975" cy="568325"/>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596" name="Rectangle 16">
            <a:extLst>
              <a:ext uri="{FF2B5EF4-FFF2-40B4-BE49-F238E27FC236}">
                <a16:creationId xmlns:a16="http://schemas.microsoft.com/office/drawing/2014/main" id="{F3E5153B-3305-E243-9B8F-E661FBB979E8}"/>
              </a:ext>
            </a:extLst>
          </p:cNvPr>
          <p:cNvSpPr>
            <a:spLocks noChangeArrowheads="1"/>
          </p:cNvSpPr>
          <p:nvPr/>
        </p:nvSpPr>
        <p:spPr bwMode="auto">
          <a:xfrm>
            <a:off x="468313" y="3194050"/>
            <a:ext cx="342900" cy="387350"/>
          </a:xfrm>
          <a:prstGeom prst="rect">
            <a:avLst/>
          </a:prstGeom>
          <a:solidFill>
            <a:schemeClr val="bg1"/>
          </a:solidFill>
          <a:ln w="38100">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597" name="Text Box 17">
            <a:extLst>
              <a:ext uri="{FF2B5EF4-FFF2-40B4-BE49-F238E27FC236}">
                <a16:creationId xmlns:a16="http://schemas.microsoft.com/office/drawing/2014/main" id="{D3810464-5379-2442-BC46-B9629255B503}"/>
              </a:ext>
            </a:extLst>
          </p:cNvPr>
          <p:cNvSpPr txBox="1">
            <a:spLocks noChangeArrowheads="1"/>
          </p:cNvSpPr>
          <p:nvPr/>
        </p:nvSpPr>
        <p:spPr bwMode="auto">
          <a:xfrm>
            <a:off x="449263" y="3181350"/>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600">
                <a:latin typeface="Arial" panose="020B0604020202020204" pitchFamily="34" charset="0"/>
              </a:rPr>
              <a:t>Z</a:t>
            </a:r>
            <a:r>
              <a:rPr lang="it-IT" altLang="en-US" sz="1600" baseline="-25000">
                <a:latin typeface="Arial" panose="020B0604020202020204" pitchFamily="34" charset="0"/>
              </a:rPr>
              <a:t>L</a:t>
            </a:r>
          </a:p>
        </p:txBody>
      </p:sp>
      <p:sp>
        <p:nvSpPr>
          <p:cNvPr id="67598" name="Rectangle 18">
            <a:extLst>
              <a:ext uri="{FF2B5EF4-FFF2-40B4-BE49-F238E27FC236}">
                <a16:creationId xmlns:a16="http://schemas.microsoft.com/office/drawing/2014/main" id="{DC30CB78-5E8E-604E-AB7A-607AED076DB5}"/>
              </a:ext>
            </a:extLst>
          </p:cNvPr>
          <p:cNvSpPr>
            <a:spLocks noChangeArrowheads="1"/>
          </p:cNvSpPr>
          <p:nvPr/>
        </p:nvSpPr>
        <p:spPr bwMode="auto">
          <a:xfrm>
            <a:off x="4202113" y="3184525"/>
            <a:ext cx="342900" cy="387350"/>
          </a:xfrm>
          <a:prstGeom prst="rect">
            <a:avLst/>
          </a:prstGeom>
          <a:solidFill>
            <a:schemeClr val="bg1"/>
          </a:solidFill>
          <a:ln w="38100">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599" name="Text Box 19">
            <a:extLst>
              <a:ext uri="{FF2B5EF4-FFF2-40B4-BE49-F238E27FC236}">
                <a16:creationId xmlns:a16="http://schemas.microsoft.com/office/drawing/2014/main" id="{20922C5A-BB31-FD40-B34B-D9CAFFF5A28B}"/>
              </a:ext>
            </a:extLst>
          </p:cNvPr>
          <p:cNvSpPr txBox="1">
            <a:spLocks noChangeArrowheads="1"/>
          </p:cNvSpPr>
          <p:nvPr/>
        </p:nvSpPr>
        <p:spPr bwMode="auto">
          <a:xfrm>
            <a:off x="4181475" y="3182938"/>
            <a:ext cx="38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600">
                <a:latin typeface="Arial" panose="020B0604020202020204" pitchFamily="34" charset="0"/>
              </a:rPr>
              <a:t>Z</a:t>
            </a:r>
            <a:r>
              <a:rPr lang="it-IT" altLang="en-US" sz="1600" baseline="-25000">
                <a:latin typeface="Arial" panose="020B0604020202020204" pitchFamily="34" charset="0"/>
              </a:rPr>
              <a:t>L</a:t>
            </a:r>
          </a:p>
        </p:txBody>
      </p:sp>
      <p:sp>
        <p:nvSpPr>
          <p:cNvPr id="67600" name="Line 20">
            <a:extLst>
              <a:ext uri="{FF2B5EF4-FFF2-40B4-BE49-F238E27FC236}">
                <a16:creationId xmlns:a16="http://schemas.microsoft.com/office/drawing/2014/main" id="{4A4349E1-F297-7F40-8F08-A76A21BC90DF}"/>
              </a:ext>
            </a:extLst>
          </p:cNvPr>
          <p:cNvSpPr>
            <a:spLocks noChangeShapeType="1"/>
          </p:cNvSpPr>
          <p:nvPr/>
        </p:nvSpPr>
        <p:spPr bwMode="auto">
          <a:xfrm>
            <a:off x="1220788" y="2563813"/>
            <a:ext cx="838200" cy="5429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67601" name="Text Box 21">
            <a:extLst>
              <a:ext uri="{FF2B5EF4-FFF2-40B4-BE49-F238E27FC236}">
                <a16:creationId xmlns:a16="http://schemas.microsoft.com/office/drawing/2014/main" id="{02BF78B2-00FA-4748-9E59-6E6722E7C0E6}"/>
              </a:ext>
            </a:extLst>
          </p:cNvPr>
          <p:cNvSpPr txBox="1">
            <a:spLocks noChangeArrowheads="1"/>
          </p:cNvSpPr>
          <p:nvPr/>
        </p:nvSpPr>
        <p:spPr bwMode="auto">
          <a:xfrm>
            <a:off x="1068388" y="3208338"/>
            <a:ext cx="1179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Total current</a:t>
            </a:r>
          </a:p>
        </p:txBody>
      </p:sp>
      <p:sp>
        <p:nvSpPr>
          <p:cNvPr id="67602" name="Line 22">
            <a:extLst>
              <a:ext uri="{FF2B5EF4-FFF2-40B4-BE49-F238E27FC236}">
                <a16:creationId xmlns:a16="http://schemas.microsoft.com/office/drawing/2014/main" id="{16B5E0AB-98A5-874D-8661-91AB2398998E}"/>
              </a:ext>
            </a:extLst>
          </p:cNvPr>
          <p:cNvSpPr>
            <a:spLocks noChangeShapeType="1"/>
          </p:cNvSpPr>
          <p:nvPr/>
        </p:nvSpPr>
        <p:spPr bwMode="auto">
          <a:xfrm>
            <a:off x="2959100" y="3001963"/>
            <a:ext cx="769938"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603" name="Line 23">
            <a:extLst>
              <a:ext uri="{FF2B5EF4-FFF2-40B4-BE49-F238E27FC236}">
                <a16:creationId xmlns:a16="http://schemas.microsoft.com/office/drawing/2014/main" id="{9271B79F-DA40-1D48-AC2A-70C8344BA1BF}"/>
              </a:ext>
            </a:extLst>
          </p:cNvPr>
          <p:cNvSpPr>
            <a:spLocks noChangeShapeType="1"/>
          </p:cNvSpPr>
          <p:nvPr/>
        </p:nvSpPr>
        <p:spPr bwMode="auto">
          <a:xfrm>
            <a:off x="2978150" y="3586163"/>
            <a:ext cx="769938"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604" name="Text Box 24">
            <a:extLst>
              <a:ext uri="{FF2B5EF4-FFF2-40B4-BE49-F238E27FC236}">
                <a16:creationId xmlns:a16="http://schemas.microsoft.com/office/drawing/2014/main" id="{6EA03009-64BB-C647-9004-70645D69A9DE}"/>
              </a:ext>
            </a:extLst>
          </p:cNvPr>
          <p:cNvSpPr txBox="1">
            <a:spLocks noChangeArrowheads="1"/>
          </p:cNvSpPr>
          <p:nvPr/>
        </p:nvSpPr>
        <p:spPr bwMode="auto">
          <a:xfrm>
            <a:off x="3013075" y="2638425"/>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I</a:t>
            </a:r>
            <a:r>
              <a:rPr lang="it-IT" altLang="en-US" sz="1400" baseline="-25000">
                <a:latin typeface="Arial" panose="020B0604020202020204" pitchFamily="34" charset="0"/>
              </a:rPr>
              <a:t>1</a:t>
            </a:r>
            <a:r>
              <a:rPr lang="it-IT" altLang="en-US" sz="1400">
                <a:latin typeface="Arial" panose="020B0604020202020204" pitchFamily="34" charset="0"/>
              </a:rPr>
              <a:t>(x)</a:t>
            </a:r>
          </a:p>
        </p:txBody>
      </p:sp>
      <p:sp>
        <p:nvSpPr>
          <p:cNvPr id="67605" name="Text Box 25">
            <a:extLst>
              <a:ext uri="{FF2B5EF4-FFF2-40B4-BE49-F238E27FC236}">
                <a16:creationId xmlns:a16="http://schemas.microsoft.com/office/drawing/2014/main" id="{2AB90F9B-E86F-A74E-BBAC-0962EFB3C811}"/>
              </a:ext>
            </a:extLst>
          </p:cNvPr>
          <p:cNvSpPr txBox="1">
            <a:spLocks noChangeArrowheads="1"/>
          </p:cNvSpPr>
          <p:nvPr/>
        </p:nvSpPr>
        <p:spPr bwMode="auto">
          <a:xfrm>
            <a:off x="3036888" y="3222625"/>
            <a:ext cx="503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I</a:t>
            </a:r>
            <a:r>
              <a:rPr lang="it-IT" altLang="en-US" sz="1400" baseline="-25000">
                <a:latin typeface="Arial" panose="020B0604020202020204" pitchFamily="34" charset="0"/>
              </a:rPr>
              <a:t>2</a:t>
            </a:r>
            <a:r>
              <a:rPr lang="it-IT" altLang="en-US" sz="1400">
                <a:latin typeface="Arial" panose="020B0604020202020204" pitchFamily="34" charset="0"/>
              </a:rPr>
              <a:t>(x)</a:t>
            </a:r>
          </a:p>
        </p:txBody>
      </p:sp>
      <p:sp>
        <p:nvSpPr>
          <p:cNvPr id="67606" name="Text Box 26">
            <a:extLst>
              <a:ext uri="{FF2B5EF4-FFF2-40B4-BE49-F238E27FC236}">
                <a16:creationId xmlns:a16="http://schemas.microsoft.com/office/drawing/2014/main" id="{7335806D-95B6-844B-BBAF-D3A4797524F1}"/>
              </a:ext>
            </a:extLst>
          </p:cNvPr>
          <p:cNvSpPr txBox="1">
            <a:spLocks noChangeArrowheads="1"/>
          </p:cNvSpPr>
          <p:nvPr/>
        </p:nvSpPr>
        <p:spPr bwMode="auto">
          <a:xfrm>
            <a:off x="987425" y="2024063"/>
            <a:ext cx="449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E</a:t>
            </a:r>
            <a:r>
              <a:rPr lang="it-IT" altLang="en-US" sz="1400" baseline="30000">
                <a:latin typeface="Arial" panose="020B0604020202020204" pitchFamily="34" charset="0"/>
              </a:rPr>
              <a:t>inc</a:t>
            </a:r>
          </a:p>
        </p:txBody>
      </p:sp>
      <p:sp>
        <p:nvSpPr>
          <p:cNvPr id="67607" name="Text Box 27">
            <a:extLst>
              <a:ext uri="{FF2B5EF4-FFF2-40B4-BE49-F238E27FC236}">
                <a16:creationId xmlns:a16="http://schemas.microsoft.com/office/drawing/2014/main" id="{839569BA-0B6F-E544-9DC9-3BE226BE1DB2}"/>
              </a:ext>
            </a:extLst>
          </p:cNvPr>
          <p:cNvSpPr txBox="1">
            <a:spLocks noChangeArrowheads="1"/>
          </p:cNvSpPr>
          <p:nvPr/>
        </p:nvSpPr>
        <p:spPr bwMode="auto">
          <a:xfrm>
            <a:off x="717550" y="2339975"/>
            <a:ext cx="45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H</a:t>
            </a:r>
            <a:r>
              <a:rPr lang="it-IT" altLang="en-US" sz="1400" baseline="30000">
                <a:latin typeface="Arial" panose="020B0604020202020204" pitchFamily="34" charset="0"/>
              </a:rPr>
              <a:t>inc</a:t>
            </a:r>
          </a:p>
        </p:txBody>
      </p:sp>
      <p:sp>
        <p:nvSpPr>
          <p:cNvPr id="67608" name="Text Box 28">
            <a:extLst>
              <a:ext uri="{FF2B5EF4-FFF2-40B4-BE49-F238E27FC236}">
                <a16:creationId xmlns:a16="http://schemas.microsoft.com/office/drawing/2014/main" id="{12E2E372-5C02-204B-A8D2-72C8BC9C0EE4}"/>
              </a:ext>
            </a:extLst>
          </p:cNvPr>
          <p:cNvSpPr txBox="1">
            <a:spLocks noChangeArrowheads="1"/>
          </p:cNvSpPr>
          <p:nvPr/>
        </p:nvSpPr>
        <p:spPr bwMode="auto">
          <a:xfrm>
            <a:off x="1360488" y="2424113"/>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k</a:t>
            </a:r>
            <a:endParaRPr lang="it-IT" altLang="en-US" sz="1400" baseline="30000">
              <a:latin typeface="Arial" panose="020B0604020202020204" pitchFamily="34" charset="0"/>
            </a:endParaRPr>
          </a:p>
        </p:txBody>
      </p:sp>
      <p:sp>
        <p:nvSpPr>
          <p:cNvPr id="67609" name="Text Box 29">
            <a:extLst>
              <a:ext uri="{FF2B5EF4-FFF2-40B4-BE49-F238E27FC236}">
                <a16:creationId xmlns:a16="http://schemas.microsoft.com/office/drawing/2014/main" id="{1A4082EE-720E-6C46-9FDE-FDC7733B6136}"/>
              </a:ext>
            </a:extLst>
          </p:cNvPr>
          <p:cNvSpPr txBox="1">
            <a:spLocks noChangeArrowheads="1"/>
          </p:cNvSpPr>
          <p:nvPr/>
        </p:nvSpPr>
        <p:spPr bwMode="auto">
          <a:xfrm>
            <a:off x="1360488" y="2324100"/>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a:t>
            </a:r>
            <a:endParaRPr lang="it-IT" altLang="en-US" sz="1400" baseline="30000">
              <a:latin typeface="Arial" panose="020B0604020202020204" pitchFamily="34" charset="0"/>
            </a:endParaRPr>
          </a:p>
        </p:txBody>
      </p:sp>
      <p:sp>
        <p:nvSpPr>
          <p:cNvPr id="67610" name="Text Box 30">
            <a:extLst>
              <a:ext uri="{FF2B5EF4-FFF2-40B4-BE49-F238E27FC236}">
                <a16:creationId xmlns:a16="http://schemas.microsoft.com/office/drawing/2014/main" id="{4184A175-A885-614E-BFFC-6531A7BB7F46}"/>
              </a:ext>
            </a:extLst>
          </p:cNvPr>
          <p:cNvSpPr txBox="1">
            <a:spLocks noChangeArrowheads="1"/>
          </p:cNvSpPr>
          <p:nvPr/>
        </p:nvSpPr>
        <p:spPr bwMode="auto">
          <a:xfrm>
            <a:off x="4541838" y="3051175"/>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2400" b="1"/>
              <a:t>=</a:t>
            </a:r>
          </a:p>
        </p:txBody>
      </p:sp>
      <p:sp>
        <p:nvSpPr>
          <p:cNvPr id="67611" name="Line 31">
            <a:extLst>
              <a:ext uri="{FF2B5EF4-FFF2-40B4-BE49-F238E27FC236}">
                <a16:creationId xmlns:a16="http://schemas.microsoft.com/office/drawing/2014/main" id="{4A5E5D3A-91CB-4A46-8232-2D8D4C89FC87}"/>
              </a:ext>
            </a:extLst>
          </p:cNvPr>
          <p:cNvSpPr>
            <a:spLocks noChangeShapeType="1"/>
          </p:cNvSpPr>
          <p:nvPr/>
        </p:nvSpPr>
        <p:spPr bwMode="auto">
          <a:xfrm>
            <a:off x="5002213" y="4208463"/>
            <a:ext cx="3533775" cy="1587"/>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612" name="Rectangle 32">
            <a:extLst>
              <a:ext uri="{FF2B5EF4-FFF2-40B4-BE49-F238E27FC236}">
                <a16:creationId xmlns:a16="http://schemas.microsoft.com/office/drawing/2014/main" id="{EA4F8B86-020D-1742-A4E0-9B8399A80563}"/>
              </a:ext>
            </a:extLst>
          </p:cNvPr>
          <p:cNvSpPr>
            <a:spLocks noChangeArrowheads="1"/>
          </p:cNvSpPr>
          <p:nvPr/>
        </p:nvSpPr>
        <p:spPr bwMode="auto">
          <a:xfrm>
            <a:off x="6435725" y="4932363"/>
            <a:ext cx="1666875" cy="271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13" name="Line 33">
            <a:extLst>
              <a:ext uri="{FF2B5EF4-FFF2-40B4-BE49-F238E27FC236}">
                <a16:creationId xmlns:a16="http://schemas.microsoft.com/office/drawing/2014/main" id="{83667B69-9D8A-5F42-AE35-F2D85AAA2B93}"/>
              </a:ext>
            </a:extLst>
          </p:cNvPr>
          <p:cNvSpPr>
            <a:spLocks noChangeShapeType="1"/>
          </p:cNvSpPr>
          <p:nvPr/>
        </p:nvSpPr>
        <p:spPr bwMode="auto">
          <a:xfrm>
            <a:off x="5010150" y="4775200"/>
            <a:ext cx="3535363" cy="158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614" name="Rectangle 34">
            <a:extLst>
              <a:ext uri="{FF2B5EF4-FFF2-40B4-BE49-F238E27FC236}">
                <a16:creationId xmlns:a16="http://schemas.microsoft.com/office/drawing/2014/main" id="{FAE65A36-3910-4847-9ABF-21BA4AC72284}"/>
              </a:ext>
            </a:extLst>
          </p:cNvPr>
          <p:cNvSpPr>
            <a:spLocks noChangeArrowheads="1"/>
          </p:cNvSpPr>
          <p:nvPr/>
        </p:nvSpPr>
        <p:spPr bwMode="auto">
          <a:xfrm>
            <a:off x="4886325" y="4217988"/>
            <a:ext cx="3759200" cy="558800"/>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15" name="Rectangle 35">
            <a:extLst>
              <a:ext uri="{FF2B5EF4-FFF2-40B4-BE49-F238E27FC236}">
                <a16:creationId xmlns:a16="http://schemas.microsoft.com/office/drawing/2014/main" id="{6D73907E-EF5C-6F47-B6AD-CF7C9F96BD8A}"/>
              </a:ext>
            </a:extLst>
          </p:cNvPr>
          <p:cNvSpPr>
            <a:spLocks noChangeArrowheads="1"/>
          </p:cNvSpPr>
          <p:nvPr/>
        </p:nvSpPr>
        <p:spPr bwMode="auto">
          <a:xfrm>
            <a:off x="4705350" y="4291013"/>
            <a:ext cx="344488" cy="379412"/>
          </a:xfrm>
          <a:prstGeom prst="rect">
            <a:avLst/>
          </a:prstGeom>
          <a:solidFill>
            <a:schemeClr val="bg1"/>
          </a:solidFill>
          <a:ln w="38100">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16" name="Text Box 36">
            <a:extLst>
              <a:ext uri="{FF2B5EF4-FFF2-40B4-BE49-F238E27FC236}">
                <a16:creationId xmlns:a16="http://schemas.microsoft.com/office/drawing/2014/main" id="{B79F7415-4296-984C-B09F-22D8D9E6E224}"/>
              </a:ext>
            </a:extLst>
          </p:cNvPr>
          <p:cNvSpPr txBox="1">
            <a:spLocks noChangeArrowheads="1"/>
          </p:cNvSpPr>
          <p:nvPr/>
        </p:nvSpPr>
        <p:spPr bwMode="auto">
          <a:xfrm>
            <a:off x="4686300" y="4278313"/>
            <a:ext cx="38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600">
                <a:latin typeface="Arial" panose="020B0604020202020204" pitchFamily="34" charset="0"/>
              </a:rPr>
              <a:t>Z</a:t>
            </a:r>
            <a:r>
              <a:rPr lang="it-IT" altLang="en-US" sz="1600" baseline="-25000">
                <a:latin typeface="Arial" panose="020B0604020202020204" pitchFamily="34" charset="0"/>
              </a:rPr>
              <a:t>L</a:t>
            </a:r>
          </a:p>
        </p:txBody>
      </p:sp>
      <p:sp>
        <p:nvSpPr>
          <p:cNvPr id="67617" name="Rectangle 37">
            <a:extLst>
              <a:ext uri="{FF2B5EF4-FFF2-40B4-BE49-F238E27FC236}">
                <a16:creationId xmlns:a16="http://schemas.microsoft.com/office/drawing/2014/main" id="{FBA494E8-D299-494C-9A6D-FF2A1D73B427}"/>
              </a:ext>
            </a:extLst>
          </p:cNvPr>
          <p:cNvSpPr>
            <a:spLocks noChangeArrowheads="1"/>
          </p:cNvSpPr>
          <p:nvPr/>
        </p:nvSpPr>
        <p:spPr bwMode="auto">
          <a:xfrm>
            <a:off x="8462963" y="4281488"/>
            <a:ext cx="344487" cy="379412"/>
          </a:xfrm>
          <a:prstGeom prst="rect">
            <a:avLst/>
          </a:prstGeom>
          <a:solidFill>
            <a:schemeClr val="bg1"/>
          </a:solidFill>
          <a:ln w="38100">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18" name="Text Box 38">
            <a:extLst>
              <a:ext uri="{FF2B5EF4-FFF2-40B4-BE49-F238E27FC236}">
                <a16:creationId xmlns:a16="http://schemas.microsoft.com/office/drawing/2014/main" id="{8ABFB04D-FF2D-2648-9AD0-935F22AC6A19}"/>
              </a:ext>
            </a:extLst>
          </p:cNvPr>
          <p:cNvSpPr txBox="1">
            <a:spLocks noChangeArrowheads="1"/>
          </p:cNvSpPr>
          <p:nvPr/>
        </p:nvSpPr>
        <p:spPr bwMode="auto">
          <a:xfrm>
            <a:off x="8442325" y="4279900"/>
            <a:ext cx="38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600">
                <a:latin typeface="Arial" panose="020B0604020202020204" pitchFamily="34" charset="0"/>
              </a:rPr>
              <a:t>Z</a:t>
            </a:r>
            <a:r>
              <a:rPr lang="it-IT" altLang="en-US" sz="1600" baseline="-25000">
                <a:latin typeface="Arial" panose="020B0604020202020204" pitchFamily="34" charset="0"/>
              </a:rPr>
              <a:t>L</a:t>
            </a:r>
          </a:p>
        </p:txBody>
      </p:sp>
      <p:sp>
        <p:nvSpPr>
          <p:cNvPr id="67619" name="Text Box 39">
            <a:extLst>
              <a:ext uri="{FF2B5EF4-FFF2-40B4-BE49-F238E27FC236}">
                <a16:creationId xmlns:a16="http://schemas.microsoft.com/office/drawing/2014/main" id="{CDDFC01D-5AC4-324C-8493-C14612B5534A}"/>
              </a:ext>
            </a:extLst>
          </p:cNvPr>
          <p:cNvSpPr txBox="1">
            <a:spLocks noChangeArrowheads="1"/>
          </p:cNvSpPr>
          <p:nvPr/>
        </p:nvSpPr>
        <p:spPr bwMode="auto">
          <a:xfrm>
            <a:off x="5308600" y="43037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TL current</a:t>
            </a:r>
          </a:p>
        </p:txBody>
      </p:sp>
      <p:sp>
        <p:nvSpPr>
          <p:cNvPr id="67620" name="Line 40">
            <a:extLst>
              <a:ext uri="{FF2B5EF4-FFF2-40B4-BE49-F238E27FC236}">
                <a16:creationId xmlns:a16="http://schemas.microsoft.com/office/drawing/2014/main" id="{6B47FED3-4CD3-AF48-8EF1-A904427CC22D}"/>
              </a:ext>
            </a:extLst>
          </p:cNvPr>
          <p:cNvSpPr>
            <a:spLocks noChangeShapeType="1"/>
          </p:cNvSpPr>
          <p:nvPr/>
        </p:nvSpPr>
        <p:spPr bwMode="auto">
          <a:xfrm>
            <a:off x="7212013" y="4102100"/>
            <a:ext cx="7747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621" name="Line 41">
            <a:extLst>
              <a:ext uri="{FF2B5EF4-FFF2-40B4-BE49-F238E27FC236}">
                <a16:creationId xmlns:a16="http://schemas.microsoft.com/office/drawing/2014/main" id="{0097DF9B-FE15-3941-82DF-D8FC1FD2E4C7}"/>
              </a:ext>
            </a:extLst>
          </p:cNvPr>
          <p:cNvSpPr>
            <a:spLocks noChangeShapeType="1"/>
          </p:cNvSpPr>
          <p:nvPr/>
        </p:nvSpPr>
        <p:spPr bwMode="auto">
          <a:xfrm flipH="1">
            <a:off x="7231063" y="4676775"/>
            <a:ext cx="7747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622" name="Text Box 42">
            <a:extLst>
              <a:ext uri="{FF2B5EF4-FFF2-40B4-BE49-F238E27FC236}">
                <a16:creationId xmlns:a16="http://schemas.microsoft.com/office/drawing/2014/main" id="{8B789EE3-323D-7C4F-A05A-80B9CECECF7D}"/>
              </a:ext>
            </a:extLst>
          </p:cNvPr>
          <p:cNvSpPr txBox="1">
            <a:spLocks noChangeArrowheads="1"/>
          </p:cNvSpPr>
          <p:nvPr/>
        </p:nvSpPr>
        <p:spPr bwMode="auto">
          <a:xfrm>
            <a:off x="7265988" y="3705225"/>
            <a:ext cx="534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I</a:t>
            </a:r>
            <a:r>
              <a:rPr lang="it-IT" altLang="en-US" sz="1400" baseline="-25000">
                <a:latin typeface="Arial" panose="020B0604020202020204" pitchFamily="34" charset="0"/>
              </a:rPr>
              <a:t>t1</a:t>
            </a:r>
            <a:r>
              <a:rPr lang="it-IT" altLang="en-US" sz="1400">
                <a:latin typeface="Arial" panose="020B0604020202020204" pitchFamily="34" charset="0"/>
              </a:rPr>
              <a:t>(x)</a:t>
            </a:r>
          </a:p>
        </p:txBody>
      </p:sp>
      <p:sp>
        <p:nvSpPr>
          <p:cNvPr id="67623" name="Text Box 43">
            <a:extLst>
              <a:ext uri="{FF2B5EF4-FFF2-40B4-BE49-F238E27FC236}">
                <a16:creationId xmlns:a16="http://schemas.microsoft.com/office/drawing/2014/main" id="{A1B4A5CB-02FA-B44F-A790-80779DB63B6F}"/>
              </a:ext>
            </a:extLst>
          </p:cNvPr>
          <p:cNvSpPr txBox="1">
            <a:spLocks noChangeArrowheads="1"/>
          </p:cNvSpPr>
          <p:nvPr/>
        </p:nvSpPr>
        <p:spPr bwMode="auto">
          <a:xfrm>
            <a:off x="7289800" y="4292600"/>
            <a:ext cx="534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I</a:t>
            </a:r>
            <a:r>
              <a:rPr lang="it-IT" altLang="en-US" sz="1400" baseline="-25000">
                <a:latin typeface="Arial" panose="020B0604020202020204" pitchFamily="34" charset="0"/>
              </a:rPr>
              <a:t>t2</a:t>
            </a:r>
            <a:r>
              <a:rPr lang="it-IT" altLang="en-US" sz="1400">
                <a:latin typeface="Arial" panose="020B0604020202020204" pitchFamily="34" charset="0"/>
              </a:rPr>
              <a:t>(x)</a:t>
            </a:r>
          </a:p>
        </p:txBody>
      </p:sp>
      <p:sp>
        <p:nvSpPr>
          <p:cNvPr id="67624" name="Line 44">
            <a:extLst>
              <a:ext uri="{FF2B5EF4-FFF2-40B4-BE49-F238E27FC236}">
                <a16:creationId xmlns:a16="http://schemas.microsoft.com/office/drawing/2014/main" id="{422A3C8B-1E03-5D4E-AAD5-B0A7363650F8}"/>
              </a:ext>
            </a:extLst>
          </p:cNvPr>
          <p:cNvSpPr>
            <a:spLocks noChangeShapeType="1"/>
          </p:cNvSpPr>
          <p:nvPr/>
        </p:nvSpPr>
        <p:spPr bwMode="auto">
          <a:xfrm>
            <a:off x="4911725" y="1914525"/>
            <a:ext cx="3551238" cy="158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625" name="Rectangle 45">
            <a:extLst>
              <a:ext uri="{FF2B5EF4-FFF2-40B4-BE49-F238E27FC236}">
                <a16:creationId xmlns:a16="http://schemas.microsoft.com/office/drawing/2014/main" id="{39B0E20F-F069-C34B-B4DD-1BCE5B1153AD}"/>
              </a:ext>
            </a:extLst>
          </p:cNvPr>
          <p:cNvSpPr>
            <a:spLocks noChangeArrowheads="1"/>
          </p:cNvSpPr>
          <p:nvPr/>
        </p:nvSpPr>
        <p:spPr bwMode="auto">
          <a:xfrm>
            <a:off x="6351588" y="2616200"/>
            <a:ext cx="1676400"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26" name="Rectangle 46">
            <a:extLst>
              <a:ext uri="{FF2B5EF4-FFF2-40B4-BE49-F238E27FC236}">
                <a16:creationId xmlns:a16="http://schemas.microsoft.com/office/drawing/2014/main" id="{AA9B7399-DE53-DB4A-BC9B-28E5FBFDC032}"/>
              </a:ext>
            </a:extLst>
          </p:cNvPr>
          <p:cNvSpPr>
            <a:spLocks noChangeArrowheads="1"/>
          </p:cNvSpPr>
          <p:nvPr/>
        </p:nvSpPr>
        <p:spPr bwMode="auto">
          <a:xfrm>
            <a:off x="6245225" y="1323975"/>
            <a:ext cx="314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27" name="Line 47">
            <a:extLst>
              <a:ext uri="{FF2B5EF4-FFF2-40B4-BE49-F238E27FC236}">
                <a16:creationId xmlns:a16="http://schemas.microsoft.com/office/drawing/2014/main" id="{3C32E4E5-5885-5F40-ABC3-8DF94B459060}"/>
              </a:ext>
            </a:extLst>
          </p:cNvPr>
          <p:cNvSpPr>
            <a:spLocks noChangeShapeType="1"/>
          </p:cNvSpPr>
          <p:nvPr/>
        </p:nvSpPr>
        <p:spPr bwMode="auto">
          <a:xfrm>
            <a:off x="4919663" y="2463800"/>
            <a:ext cx="3552825" cy="1588"/>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628" name="Rectangle 48">
            <a:extLst>
              <a:ext uri="{FF2B5EF4-FFF2-40B4-BE49-F238E27FC236}">
                <a16:creationId xmlns:a16="http://schemas.microsoft.com/office/drawing/2014/main" id="{5BF6A02A-751A-9242-B3AA-60A2587C352C}"/>
              </a:ext>
            </a:extLst>
          </p:cNvPr>
          <p:cNvSpPr>
            <a:spLocks noChangeArrowheads="1"/>
          </p:cNvSpPr>
          <p:nvPr/>
        </p:nvSpPr>
        <p:spPr bwMode="auto">
          <a:xfrm>
            <a:off x="4794250" y="1922463"/>
            <a:ext cx="3778250" cy="542925"/>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29" name="Rectangle 49">
            <a:extLst>
              <a:ext uri="{FF2B5EF4-FFF2-40B4-BE49-F238E27FC236}">
                <a16:creationId xmlns:a16="http://schemas.microsoft.com/office/drawing/2014/main" id="{D3011EE9-72A0-6E4B-A03D-11B1A9839714}"/>
              </a:ext>
            </a:extLst>
          </p:cNvPr>
          <p:cNvSpPr>
            <a:spLocks noChangeArrowheads="1"/>
          </p:cNvSpPr>
          <p:nvPr/>
        </p:nvSpPr>
        <p:spPr bwMode="auto">
          <a:xfrm>
            <a:off x="4613275" y="1993900"/>
            <a:ext cx="346075" cy="368300"/>
          </a:xfrm>
          <a:prstGeom prst="rect">
            <a:avLst/>
          </a:prstGeom>
          <a:solidFill>
            <a:schemeClr val="bg1"/>
          </a:solidFill>
          <a:ln w="38100">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30" name="Text Box 50">
            <a:extLst>
              <a:ext uri="{FF2B5EF4-FFF2-40B4-BE49-F238E27FC236}">
                <a16:creationId xmlns:a16="http://schemas.microsoft.com/office/drawing/2014/main" id="{317CCD22-4F76-6F49-8611-0BAA2228DA7D}"/>
              </a:ext>
            </a:extLst>
          </p:cNvPr>
          <p:cNvSpPr txBox="1">
            <a:spLocks noChangeArrowheads="1"/>
          </p:cNvSpPr>
          <p:nvPr/>
        </p:nvSpPr>
        <p:spPr bwMode="auto">
          <a:xfrm>
            <a:off x="4594225" y="1981200"/>
            <a:ext cx="38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600">
                <a:latin typeface="Arial" panose="020B0604020202020204" pitchFamily="34" charset="0"/>
              </a:rPr>
              <a:t>Z</a:t>
            </a:r>
            <a:r>
              <a:rPr lang="it-IT" altLang="en-US" sz="1600" baseline="-25000">
                <a:latin typeface="Arial" panose="020B0604020202020204" pitchFamily="34" charset="0"/>
              </a:rPr>
              <a:t>L</a:t>
            </a:r>
          </a:p>
        </p:txBody>
      </p:sp>
      <p:sp>
        <p:nvSpPr>
          <p:cNvPr id="67631" name="Rectangle 51">
            <a:extLst>
              <a:ext uri="{FF2B5EF4-FFF2-40B4-BE49-F238E27FC236}">
                <a16:creationId xmlns:a16="http://schemas.microsoft.com/office/drawing/2014/main" id="{8DB0CAE1-2781-9846-93BF-CD190A371F26}"/>
              </a:ext>
            </a:extLst>
          </p:cNvPr>
          <p:cNvSpPr>
            <a:spLocks noChangeArrowheads="1"/>
          </p:cNvSpPr>
          <p:nvPr/>
        </p:nvSpPr>
        <p:spPr bwMode="auto">
          <a:xfrm>
            <a:off x="8389938" y="1985963"/>
            <a:ext cx="346075" cy="368300"/>
          </a:xfrm>
          <a:prstGeom prst="rect">
            <a:avLst/>
          </a:prstGeom>
          <a:solidFill>
            <a:schemeClr val="bg1"/>
          </a:solidFill>
          <a:ln w="38100">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sp>
        <p:nvSpPr>
          <p:cNvPr id="67632" name="Text Box 52">
            <a:extLst>
              <a:ext uri="{FF2B5EF4-FFF2-40B4-BE49-F238E27FC236}">
                <a16:creationId xmlns:a16="http://schemas.microsoft.com/office/drawing/2014/main" id="{DD5F6ED1-9B7F-7F4F-AF04-3EA4D33BCF66}"/>
              </a:ext>
            </a:extLst>
          </p:cNvPr>
          <p:cNvSpPr txBox="1">
            <a:spLocks noChangeArrowheads="1"/>
          </p:cNvSpPr>
          <p:nvPr/>
        </p:nvSpPr>
        <p:spPr bwMode="auto">
          <a:xfrm>
            <a:off x="8369300" y="1984375"/>
            <a:ext cx="38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600">
                <a:latin typeface="Arial" panose="020B0604020202020204" pitchFamily="34" charset="0"/>
              </a:rPr>
              <a:t>Z</a:t>
            </a:r>
            <a:r>
              <a:rPr lang="it-IT" altLang="en-US" sz="1600" baseline="-25000">
                <a:latin typeface="Arial" panose="020B0604020202020204" pitchFamily="34" charset="0"/>
              </a:rPr>
              <a:t>L</a:t>
            </a:r>
          </a:p>
        </p:txBody>
      </p:sp>
      <p:sp>
        <p:nvSpPr>
          <p:cNvPr id="67633" name="Text Box 53">
            <a:extLst>
              <a:ext uri="{FF2B5EF4-FFF2-40B4-BE49-F238E27FC236}">
                <a16:creationId xmlns:a16="http://schemas.microsoft.com/office/drawing/2014/main" id="{07E4660B-29AC-A042-9C5E-D6B488732819}"/>
              </a:ext>
            </a:extLst>
          </p:cNvPr>
          <p:cNvSpPr txBox="1">
            <a:spLocks noChangeArrowheads="1"/>
          </p:cNvSpPr>
          <p:nvPr/>
        </p:nvSpPr>
        <p:spPr bwMode="auto">
          <a:xfrm>
            <a:off x="5219700" y="2008188"/>
            <a:ext cx="144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Antenna current</a:t>
            </a:r>
          </a:p>
        </p:txBody>
      </p:sp>
      <p:sp>
        <p:nvSpPr>
          <p:cNvPr id="67634" name="Line 54">
            <a:extLst>
              <a:ext uri="{FF2B5EF4-FFF2-40B4-BE49-F238E27FC236}">
                <a16:creationId xmlns:a16="http://schemas.microsoft.com/office/drawing/2014/main" id="{487D80AD-55FE-F945-A8F6-9166A9FBA9D7}"/>
              </a:ext>
            </a:extLst>
          </p:cNvPr>
          <p:cNvSpPr>
            <a:spLocks noChangeShapeType="1"/>
          </p:cNvSpPr>
          <p:nvPr/>
        </p:nvSpPr>
        <p:spPr bwMode="auto">
          <a:xfrm>
            <a:off x="7132638" y="1811338"/>
            <a:ext cx="777875"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635" name="Line 55">
            <a:extLst>
              <a:ext uri="{FF2B5EF4-FFF2-40B4-BE49-F238E27FC236}">
                <a16:creationId xmlns:a16="http://schemas.microsoft.com/office/drawing/2014/main" id="{28EF5D43-271B-7648-9C02-DD529897C867}"/>
              </a:ext>
            </a:extLst>
          </p:cNvPr>
          <p:cNvSpPr>
            <a:spLocks noChangeShapeType="1"/>
          </p:cNvSpPr>
          <p:nvPr/>
        </p:nvSpPr>
        <p:spPr bwMode="auto">
          <a:xfrm>
            <a:off x="7151688" y="2368550"/>
            <a:ext cx="777875"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636" name="Text Box 56">
            <a:extLst>
              <a:ext uri="{FF2B5EF4-FFF2-40B4-BE49-F238E27FC236}">
                <a16:creationId xmlns:a16="http://schemas.microsoft.com/office/drawing/2014/main" id="{C7862871-5E0C-FD42-8CF2-CA46908E00B5}"/>
              </a:ext>
            </a:extLst>
          </p:cNvPr>
          <p:cNvSpPr txBox="1">
            <a:spLocks noChangeArrowheads="1"/>
          </p:cNvSpPr>
          <p:nvPr/>
        </p:nvSpPr>
        <p:spPr bwMode="auto">
          <a:xfrm>
            <a:off x="7188200" y="1465263"/>
            <a:ext cx="50323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I</a:t>
            </a:r>
            <a:r>
              <a:rPr lang="it-IT" altLang="en-US" sz="1400" baseline="-25000">
                <a:latin typeface="Arial" panose="020B0604020202020204" pitchFamily="34" charset="0"/>
              </a:rPr>
              <a:t>a</a:t>
            </a:r>
            <a:r>
              <a:rPr lang="it-IT" altLang="en-US" sz="1400">
                <a:latin typeface="Arial" panose="020B0604020202020204" pitchFamily="34" charset="0"/>
              </a:rPr>
              <a:t>(x)</a:t>
            </a:r>
          </a:p>
        </p:txBody>
      </p:sp>
      <p:sp>
        <p:nvSpPr>
          <p:cNvPr id="67637" name="Text Box 57">
            <a:extLst>
              <a:ext uri="{FF2B5EF4-FFF2-40B4-BE49-F238E27FC236}">
                <a16:creationId xmlns:a16="http://schemas.microsoft.com/office/drawing/2014/main" id="{27F4D417-250B-2E44-8BAC-AB67F3BE5A85}"/>
              </a:ext>
            </a:extLst>
          </p:cNvPr>
          <p:cNvSpPr txBox="1">
            <a:spLocks noChangeArrowheads="1"/>
          </p:cNvSpPr>
          <p:nvPr/>
        </p:nvSpPr>
        <p:spPr bwMode="auto">
          <a:xfrm>
            <a:off x="7212013" y="2022475"/>
            <a:ext cx="5032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SzTx/>
              <a:buFontTx/>
              <a:buNone/>
            </a:pPr>
            <a:r>
              <a:rPr lang="it-IT" altLang="en-US" sz="1400">
                <a:latin typeface="Arial" panose="020B0604020202020204" pitchFamily="34" charset="0"/>
              </a:rPr>
              <a:t>I</a:t>
            </a:r>
            <a:r>
              <a:rPr lang="it-IT" altLang="en-US" sz="1400" baseline="-25000">
                <a:latin typeface="Arial" panose="020B0604020202020204" pitchFamily="34" charset="0"/>
              </a:rPr>
              <a:t>a</a:t>
            </a:r>
            <a:r>
              <a:rPr lang="it-IT" altLang="en-US" sz="1400">
                <a:latin typeface="Arial" panose="020B0604020202020204" pitchFamily="34" charset="0"/>
              </a:rPr>
              <a:t>(x)</a:t>
            </a:r>
          </a:p>
        </p:txBody>
      </p:sp>
      <p:sp>
        <p:nvSpPr>
          <p:cNvPr id="67638" name="Text Box 58">
            <a:extLst>
              <a:ext uri="{FF2B5EF4-FFF2-40B4-BE49-F238E27FC236}">
                <a16:creationId xmlns:a16="http://schemas.microsoft.com/office/drawing/2014/main" id="{773B2B2B-925A-2B4F-8EF5-65DACFAC5712}"/>
              </a:ext>
            </a:extLst>
          </p:cNvPr>
          <p:cNvSpPr txBox="1">
            <a:spLocks noChangeArrowheads="1"/>
          </p:cNvSpPr>
          <p:nvPr/>
        </p:nvSpPr>
        <p:spPr bwMode="auto">
          <a:xfrm>
            <a:off x="631825" y="5529263"/>
            <a:ext cx="702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SzTx/>
              <a:buFontTx/>
              <a:buNone/>
            </a:pPr>
            <a:r>
              <a:rPr lang="it-IT" altLang="en-US" sz="2000">
                <a:latin typeface="Arial" panose="020B0604020202020204" pitchFamily="34" charset="0"/>
              </a:rPr>
              <a:t>Decomposition of line current and charge into antenna and transmission line (TL) components  </a:t>
            </a:r>
          </a:p>
        </p:txBody>
      </p:sp>
      <p:sp>
        <p:nvSpPr>
          <p:cNvPr id="2" name="Rectangle 2">
            <a:extLst>
              <a:ext uri="{FF2B5EF4-FFF2-40B4-BE49-F238E27FC236}">
                <a16:creationId xmlns:a16="http://schemas.microsoft.com/office/drawing/2014/main" id="{B6175A80-AFB6-606D-FD26-FD8E2F066363}"/>
              </a:ext>
            </a:extLst>
          </p:cNvPr>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On the assumption that the sum of the line currents at any cross section is zero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5">
            <a:extLst>
              <a:ext uri="{FF2B5EF4-FFF2-40B4-BE49-F238E27FC236}">
                <a16:creationId xmlns:a16="http://schemas.microsoft.com/office/drawing/2014/main" id="{845DED9D-3427-CB49-8D5A-742B76921BC5}"/>
              </a:ext>
            </a:extLst>
          </p:cNvPr>
          <p:cNvSpPr>
            <a:spLocks noChangeArrowheads="1"/>
          </p:cNvSpPr>
          <p:nvPr/>
        </p:nvSpPr>
        <p:spPr bwMode="auto">
          <a:xfrm>
            <a:off x="6245225" y="1323975"/>
            <a:ext cx="314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endParaRPr lang="en-US" altLang="en-US" sz="2400">
              <a:solidFill>
                <a:schemeClr val="folHlink"/>
              </a:solidFill>
            </a:endParaRPr>
          </a:p>
        </p:txBody>
      </p:sp>
      <p:pic>
        <p:nvPicPr>
          <p:cNvPr id="158723" name="Picture 62" descr="Tesche_fig7">
            <a:extLst>
              <a:ext uri="{FF2B5EF4-FFF2-40B4-BE49-F238E27FC236}">
                <a16:creationId xmlns:a16="http://schemas.microsoft.com/office/drawing/2014/main" id="{CD48C787-0AEA-FD43-8FC8-9ACD0DB20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81" r="7193" b="17159"/>
          <a:stretch>
            <a:fillRect/>
          </a:stretch>
        </p:blipFill>
        <p:spPr bwMode="auto">
          <a:xfrm>
            <a:off x="1941513" y="1968500"/>
            <a:ext cx="432593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Picture 63" descr="Tesche_fig7">
            <a:extLst>
              <a:ext uri="{FF2B5EF4-FFF2-40B4-BE49-F238E27FC236}">
                <a16:creationId xmlns:a16="http://schemas.microsoft.com/office/drawing/2014/main" id="{EBCEFD83-F5A9-CD42-B055-B5A09ABF8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10" r="9857" b="16406"/>
          <a:stretch>
            <a:fillRect/>
          </a:stretch>
        </p:blipFill>
        <p:spPr bwMode="auto">
          <a:xfrm>
            <a:off x="4305300" y="1962150"/>
            <a:ext cx="4572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Text Box 64">
            <a:extLst>
              <a:ext uri="{FF2B5EF4-FFF2-40B4-BE49-F238E27FC236}">
                <a16:creationId xmlns:a16="http://schemas.microsoft.com/office/drawing/2014/main" id="{6CF2EB72-8626-CB45-9E35-2358A85E9C15}"/>
              </a:ext>
            </a:extLst>
          </p:cNvPr>
          <p:cNvSpPr txBox="1">
            <a:spLocks noChangeArrowheads="1"/>
          </p:cNvSpPr>
          <p:nvPr/>
        </p:nvSpPr>
        <p:spPr bwMode="auto">
          <a:xfrm>
            <a:off x="2262188" y="4783138"/>
            <a:ext cx="422751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SzTx/>
              <a:buFontTx/>
              <a:buNone/>
            </a:pPr>
            <a:r>
              <a:rPr lang="it-IT" altLang="en-US" sz="1800">
                <a:latin typeface="Arial" panose="020B0604020202020204" pitchFamily="34" charset="0"/>
              </a:rPr>
              <a:t>Magnitudes of the total wire currents I</a:t>
            </a:r>
            <a:r>
              <a:rPr lang="it-IT" altLang="en-US" sz="1800" baseline="-25000">
                <a:latin typeface="Arial" panose="020B0604020202020204" pitchFamily="34" charset="0"/>
              </a:rPr>
              <a:t>1</a:t>
            </a:r>
            <a:r>
              <a:rPr lang="it-IT" altLang="en-US" sz="1800">
                <a:latin typeface="Arial" panose="020B0604020202020204" pitchFamily="34" charset="0"/>
              </a:rPr>
              <a:t> and I</a:t>
            </a:r>
            <a:r>
              <a:rPr lang="it-IT" altLang="en-US" sz="1800" baseline="-25000">
                <a:latin typeface="Arial" panose="020B0604020202020204" pitchFamily="34" charset="0"/>
              </a:rPr>
              <a:t>2</a:t>
            </a:r>
            <a:r>
              <a:rPr lang="it-IT" altLang="en-US" sz="1800">
                <a:latin typeface="Arial" panose="020B0604020202020204" pitchFamily="34" charset="0"/>
              </a:rPr>
              <a:t> and the transmission line component I</a:t>
            </a:r>
            <a:r>
              <a:rPr lang="it-IT" altLang="en-US" sz="1800" baseline="-25000">
                <a:latin typeface="Arial" panose="020B0604020202020204" pitchFamily="34" charset="0"/>
              </a:rPr>
              <a:t>t1</a:t>
            </a:r>
            <a:r>
              <a:rPr lang="it-IT" altLang="en-US" sz="1800">
                <a:latin typeface="Arial" panose="020B0604020202020204" pitchFamily="34" charset="0"/>
              </a:rPr>
              <a:t> as a function of position along the line of previous slide </a:t>
            </a:r>
          </a:p>
          <a:p>
            <a:pPr algn="ctr" eaLnBrk="1" hangingPunct="1">
              <a:spcBef>
                <a:spcPct val="0"/>
              </a:spcBef>
              <a:buClrTx/>
              <a:buSzTx/>
              <a:buFontTx/>
              <a:buNone/>
            </a:pPr>
            <a:r>
              <a:rPr lang="it-IT" altLang="en-US" sz="1800">
                <a:latin typeface="Arial" panose="020B0604020202020204" pitchFamily="34" charset="0"/>
              </a:rPr>
              <a:t>(30 m long).  </a:t>
            </a:r>
          </a:p>
        </p:txBody>
      </p:sp>
      <p:sp>
        <p:nvSpPr>
          <p:cNvPr id="158726" name="Text Box 65">
            <a:extLst>
              <a:ext uri="{FF2B5EF4-FFF2-40B4-BE49-F238E27FC236}">
                <a16:creationId xmlns:a16="http://schemas.microsoft.com/office/drawing/2014/main" id="{C09BB7D1-92F5-3E4B-9E34-F8F538E1A13E}"/>
              </a:ext>
            </a:extLst>
          </p:cNvPr>
          <p:cNvSpPr txBox="1">
            <a:spLocks noChangeArrowheads="1"/>
          </p:cNvSpPr>
          <p:nvPr/>
        </p:nvSpPr>
        <p:spPr bwMode="auto">
          <a:xfrm>
            <a:off x="4816475" y="4810125"/>
            <a:ext cx="4227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SzTx/>
              <a:buFontTx/>
              <a:buNone/>
            </a:pPr>
            <a:r>
              <a:rPr lang="it-IT" altLang="en-US" sz="1800">
                <a:latin typeface="Arial" panose="020B0604020202020204" pitchFamily="34" charset="0"/>
              </a:rPr>
              <a:t>Magnitudes of the current distribution along a 30 m long line </a:t>
            </a:r>
            <a:r>
              <a:rPr lang="it-IT" altLang="en-US" sz="1800" u="sng">
                <a:latin typeface="Arial" panose="020B0604020202020204" pitchFamily="34" charset="0"/>
              </a:rPr>
              <a:t>over a perfect ground</a:t>
            </a:r>
            <a:r>
              <a:rPr lang="it-IT" altLang="en-US" sz="1800">
                <a:latin typeface="Arial" panose="020B0604020202020204" pitchFamily="34" charset="0"/>
              </a:rPr>
              <a:t> using the transmission line (TL) theory and the antenna theory</a:t>
            </a:r>
          </a:p>
        </p:txBody>
      </p:sp>
      <p:sp>
        <p:nvSpPr>
          <p:cNvPr id="69639" name="Text Box 67">
            <a:extLst>
              <a:ext uri="{FF2B5EF4-FFF2-40B4-BE49-F238E27FC236}">
                <a16:creationId xmlns:a16="http://schemas.microsoft.com/office/drawing/2014/main" id="{9D21571B-5DDD-8548-8526-8507E00BD0E7}"/>
              </a:ext>
            </a:extLst>
          </p:cNvPr>
          <p:cNvSpPr txBox="1">
            <a:spLocks noChangeArrowheads="1"/>
          </p:cNvSpPr>
          <p:nvPr/>
        </p:nvSpPr>
        <p:spPr bwMode="auto">
          <a:xfrm>
            <a:off x="466725" y="1327150"/>
            <a:ext cx="8369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2"/>
              </a:buClr>
              <a:buSzPct val="64000"/>
              <a:buFont typeface="Monotype Sorts" pitchFamily="2" charset="2"/>
              <a:buChar char="u"/>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r>
              <a:rPr lang="fr-CH" altLang="en-US" sz="1600" dirty="0">
                <a:solidFill>
                  <a:srgbClr val="FF0000"/>
                </a:solidFill>
              </a:rPr>
              <a:t>Incident plane </a:t>
            </a:r>
            <a:r>
              <a:rPr lang="fr-CH" altLang="en-US" sz="1600" dirty="0" err="1">
                <a:solidFill>
                  <a:srgbClr val="FF0000"/>
                </a:solidFill>
              </a:rPr>
              <a:t>wave</a:t>
            </a:r>
            <a:r>
              <a:rPr lang="fr-CH" altLang="en-US" sz="1600" dirty="0">
                <a:solidFill>
                  <a:srgbClr val="FF0000"/>
                </a:solidFill>
              </a:rPr>
              <a:t>, angle of incidence 60</a:t>
            </a:r>
            <a:r>
              <a:rPr lang="fr-CH" altLang="en-US" sz="1600" baseline="30000" dirty="0">
                <a:solidFill>
                  <a:srgbClr val="FF0000"/>
                </a:solidFill>
              </a:rPr>
              <a:t>o</a:t>
            </a:r>
            <a:r>
              <a:rPr lang="fr-CH" altLang="en-US" sz="1600" dirty="0">
                <a:solidFill>
                  <a:srgbClr val="FF0000"/>
                </a:solidFill>
              </a:rPr>
              <a:t>, f = 20 MHz (</a:t>
            </a:r>
            <a:r>
              <a:rPr lang="fr-CH" altLang="en-US" sz="1600" dirty="0" err="1">
                <a:solidFill>
                  <a:srgbClr val="FF0000"/>
                </a:solidFill>
                <a:latin typeface="Symbol" pitchFamily="2" charset="2"/>
              </a:rPr>
              <a:t>λ</a:t>
            </a:r>
            <a:r>
              <a:rPr lang="fr-CH" altLang="en-US" sz="1600" dirty="0">
                <a:solidFill>
                  <a:srgbClr val="FF0000"/>
                </a:solidFill>
              </a:rPr>
              <a:t>=15 m), </a:t>
            </a:r>
            <a:r>
              <a:rPr lang="fr-CH" altLang="en-US" sz="1600" dirty="0" err="1">
                <a:solidFill>
                  <a:srgbClr val="FF0000"/>
                </a:solidFill>
              </a:rPr>
              <a:t>Z</a:t>
            </a:r>
            <a:r>
              <a:rPr lang="fr-CH" altLang="en-US" sz="1600" baseline="-20000" dirty="0" err="1">
                <a:solidFill>
                  <a:srgbClr val="FF0000"/>
                </a:solidFill>
              </a:rPr>
              <a:t>o</a:t>
            </a:r>
            <a:r>
              <a:rPr lang="fr-CH" altLang="en-US" sz="1600" dirty="0">
                <a:solidFill>
                  <a:srgbClr val="FF0000"/>
                </a:solidFill>
              </a:rPr>
              <a:t>=Z</a:t>
            </a:r>
            <a:r>
              <a:rPr lang="fr-CH" altLang="en-US" sz="1600" baseline="-25000" dirty="0">
                <a:solidFill>
                  <a:srgbClr val="FF0000"/>
                </a:solidFill>
              </a:rPr>
              <a:t>L</a:t>
            </a:r>
            <a:r>
              <a:rPr lang="fr-CH" altLang="en-US" sz="1600" dirty="0">
                <a:solidFill>
                  <a:srgbClr val="FF0000"/>
                </a:solidFill>
              </a:rPr>
              <a:t>=293 </a:t>
            </a:r>
            <a:r>
              <a:rPr lang="fr-CH" altLang="en-US" sz="1600" dirty="0" err="1">
                <a:solidFill>
                  <a:srgbClr val="FF0000"/>
                </a:solidFill>
                <a:latin typeface="Symbol" pitchFamily="2" charset="2"/>
              </a:rPr>
              <a:t>Ω</a:t>
            </a:r>
            <a:r>
              <a:rPr lang="fr-CH" altLang="en-US" sz="1600" dirty="0">
                <a:solidFill>
                  <a:srgbClr val="FF0000"/>
                </a:solidFill>
              </a:rPr>
              <a:t>, distance </a:t>
            </a:r>
            <a:r>
              <a:rPr lang="fr-CH" altLang="en-US" sz="1600" dirty="0" err="1">
                <a:solidFill>
                  <a:srgbClr val="FF0000"/>
                </a:solidFill>
              </a:rPr>
              <a:t>between</a:t>
            </a:r>
            <a:endParaRPr lang="fr-CH" altLang="en-US" sz="1600" dirty="0">
              <a:solidFill>
                <a:srgbClr val="FF0000"/>
              </a:solidFill>
            </a:endParaRPr>
          </a:p>
          <a:p>
            <a:pPr>
              <a:spcBef>
                <a:spcPct val="0"/>
              </a:spcBef>
              <a:buClrTx/>
              <a:buSzTx/>
              <a:buFontTx/>
              <a:buNone/>
            </a:pPr>
            <a:r>
              <a:rPr lang="fr-CH" altLang="en-US" sz="1600" dirty="0" err="1">
                <a:solidFill>
                  <a:srgbClr val="FF0000"/>
                </a:solidFill>
              </a:rPr>
              <a:t>two</a:t>
            </a:r>
            <a:r>
              <a:rPr lang="fr-CH" altLang="en-US" sz="1600" dirty="0">
                <a:solidFill>
                  <a:srgbClr val="FF0000"/>
                </a:solidFill>
              </a:rPr>
              <a:t> </a:t>
            </a:r>
            <a:r>
              <a:rPr lang="fr-CH" altLang="en-US" sz="1600" dirty="0" err="1">
                <a:solidFill>
                  <a:srgbClr val="FF0000"/>
                </a:solidFill>
              </a:rPr>
              <a:t>wires</a:t>
            </a:r>
            <a:r>
              <a:rPr lang="fr-CH" altLang="en-US" sz="1600" dirty="0">
                <a:solidFill>
                  <a:srgbClr val="FF0000"/>
                </a:solidFill>
              </a:rPr>
              <a:t> d=20 cm, L=30 m.</a:t>
            </a:r>
            <a:endParaRPr lang="en-US" altLang="en-US" sz="1600" dirty="0">
              <a:solidFill>
                <a:srgbClr val="FF0000"/>
              </a:solidFill>
            </a:endParaRPr>
          </a:p>
        </p:txBody>
      </p:sp>
      <p:sp>
        <p:nvSpPr>
          <p:cNvPr id="2" name="Rectangle 2">
            <a:extLst>
              <a:ext uri="{FF2B5EF4-FFF2-40B4-BE49-F238E27FC236}">
                <a16:creationId xmlns:a16="http://schemas.microsoft.com/office/drawing/2014/main" id="{AE0061EC-D085-B534-3546-EEBDF6E0835D}"/>
              </a:ext>
            </a:extLst>
          </p:cNvPr>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On the assumption that the sum of the line currents at any cross section is zero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01112 3.7037E-7 L -0.23888 3.7037E-7 " pathEditMode="relative" rAng="0" ptsTypes="AA">
                                      <p:cBhvr>
                                        <p:cTn id="6" dur="2000" fill="hold"/>
                                        <p:tgtEl>
                                          <p:spTgt spid="158723"/>
                                        </p:tgtEl>
                                        <p:attrNameLst>
                                          <p:attrName>ppt_x</p:attrName>
                                          <p:attrName>ppt_y</p:attrName>
                                        </p:attrNameLst>
                                      </p:cBhvr>
                                      <p:rCtr x="-12500" y="0"/>
                                    </p:animMotion>
                                  </p:childTnLst>
                                </p:cTn>
                              </p:par>
                              <p:par>
                                <p:cTn id="7" presetID="35" presetClass="path" presetSubtype="0" accel="50000" decel="50000" fill="hold" grpId="0" nodeType="withEffect">
                                  <p:stCondLst>
                                    <p:cond delay="0"/>
                                  </p:stCondLst>
                                  <p:childTnLst>
                                    <p:animMotion origin="layout" path="M -2.22222E-6 3.33333E-6 L -0.23889 3.33333E-6 " pathEditMode="relative" rAng="0" ptsTypes="AA">
                                      <p:cBhvr>
                                        <p:cTn id="8" dur="2000" fill="hold"/>
                                        <p:tgtEl>
                                          <p:spTgt spid="158725"/>
                                        </p:tgtEl>
                                        <p:attrNameLst>
                                          <p:attrName>ppt_x</p:attrName>
                                          <p:attrName>ppt_y</p:attrName>
                                        </p:attrNameLst>
                                      </p:cBhvr>
                                      <p:rCtr x="-11944"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158724"/>
                                        </p:tgtEl>
                                        <p:attrNameLst>
                                          <p:attrName>style.visibility</p:attrName>
                                        </p:attrNameLst>
                                      </p:cBhvr>
                                      <p:to>
                                        <p:strVal val="visible"/>
                                      </p:to>
                                    </p:set>
                                    <p:animEffect transition="in" filter="randombar(horizontal)">
                                      <p:cBhvr>
                                        <p:cTn id="13" dur="500"/>
                                        <p:tgtEl>
                                          <p:spTgt spid="1587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8726"/>
                                        </p:tgtEl>
                                        <p:attrNameLst>
                                          <p:attrName>style.visibility</p:attrName>
                                        </p:attrNameLst>
                                      </p:cBhvr>
                                      <p:to>
                                        <p:strVal val="visible"/>
                                      </p:to>
                                    </p:set>
                                    <p:animEffect transition="in" filter="randombar(horizontal)">
                                      <p:cBhvr>
                                        <p:cTn id="16" dur="500"/>
                                        <p:tgtEl>
                                          <p:spTgt spid="15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P spid="1587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p:txBody>
          <a:bodyPr/>
          <a:lstStyle/>
          <a:p>
            <a:r>
              <a:rPr lang="en-US" sz="2400" dirty="0">
                <a:solidFill>
                  <a:srgbClr val="BFBFBF"/>
                </a:solidFill>
                <a:latin typeface="Calibri" charset="0"/>
              </a:rPr>
              <a:t>Transmission line theory</a:t>
            </a:r>
          </a:p>
          <a:p>
            <a:r>
              <a:rPr lang="en-US" sz="2400" dirty="0">
                <a:latin typeface="Calibri" charset="0"/>
              </a:rPr>
              <a:t>Two-conductor transmission line in presence of an external electromagnetic field</a:t>
            </a:r>
          </a:p>
          <a:p>
            <a:pPr lvl="1"/>
            <a:r>
              <a:rPr lang="en-US" sz="2000" dirty="0">
                <a:latin typeface="Calibri" charset="0"/>
              </a:rPr>
              <a:t>Generalized Telegrapher’s Equations</a:t>
            </a:r>
          </a:p>
          <a:p>
            <a:pPr lvl="1"/>
            <a:r>
              <a:rPr lang="en-US" sz="2000" dirty="0">
                <a:latin typeface="Calibri" charset="0"/>
              </a:rPr>
              <a:t>Equivalent Models</a:t>
            </a:r>
          </a:p>
          <a:p>
            <a:pPr lvl="1"/>
            <a:endParaRPr lang="en-US" sz="2000" dirty="0">
              <a:latin typeface="Calibri" charset="0"/>
            </a:endParaRPr>
          </a:p>
          <a:p>
            <a:pPr marL="0" indent="0">
              <a:buNone/>
            </a:pPr>
            <a:endParaRPr lang="en-US" sz="2400" dirty="0">
              <a:solidFill>
                <a:srgbClr val="BFBFBF"/>
              </a:solidFill>
              <a:latin typeface="Calibri" charset="0"/>
            </a:endParaRPr>
          </a:p>
          <a:p>
            <a:pPr lvl="1"/>
            <a:endParaRPr lang="en-US" sz="2000" dirty="0">
              <a:latin typeface="Calibri" charset="0"/>
            </a:endParaRPr>
          </a:p>
          <a:p>
            <a:endParaRPr lang="en-US" sz="2400" dirty="0">
              <a:latin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Outline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ChangeArrowheads="1"/>
          </p:cNvSpPr>
          <p:nvPr/>
        </p:nvSpPr>
        <p:spPr bwMode="auto">
          <a:xfrm>
            <a:off x="304800" y="1295400"/>
            <a:ext cx="84201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dirty="0">
                <a:cs typeface="Times New Roman" charset="0"/>
              </a:rPr>
              <a:t>Let us consider a single-conductor line above a ground plane (equivalent to a two-conductor line in free space):</a:t>
            </a:r>
          </a:p>
        </p:txBody>
      </p:sp>
      <p:pic>
        <p:nvPicPr>
          <p:cNvPr id="1730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057400"/>
            <a:ext cx="4572000"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3076" name="Line 6"/>
          <p:cNvSpPr>
            <a:spLocks noChangeShapeType="1"/>
          </p:cNvSpPr>
          <p:nvPr/>
        </p:nvSpPr>
        <p:spPr bwMode="auto">
          <a:xfrm flipV="1">
            <a:off x="2552700" y="3568700"/>
            <a:ext cx="3124200" cy="0"/>
          </a:xfrm>
          <a:prstGeom prst="line">
            <a:avLst/>
          </a:prstGeom>
          <a:noFill/>
          <a:ln w="38100">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nvGrpSpPr>
          <p:cNvPr id="2" name="Group 22"/>
          <p:cNvGrpSpPr>
            <a:grpSpLocks/>
          </p:cNvGrpSpPr>
          <p:nvPr/>
        </p:nvGrpSpPr>
        <p:grpSpPr bwMode="auto">
          <a:xfrm>
            <a:off x="419100" y="4106862"/>
            <a:ext cx="7466013" cy="1573746"/>
            <a:chOff x="419100" y="4106863"/>
            <a:chExt cx="8420100" cy="1860550"/>
          </a:xfrm>
        </p:grpSpPr>
        <p:sp>
          <p:nvSpPr>
            <p:cNvPr id="43014" name="Rectangle 7"/>
            <p:cNvSpPr>
              <a:spLocks noChangeArrowheads="1"/>
            </p:cNvSpPr>
            <p:nvPr/>
          </p:nvSpPr>
          <p:spPr bwMode="auto">
            <a:xfrm>
              <a:off x="419100" y="4106863"/>
              <a:ext cx="84201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cs typeface="Times New Roman" charset="0"/>
                </a:rPr>
                <a:t>Cross section:</a:t>
              </a:r>
            </a:p>
          </p:txBody>
        </p:sp>
        <p:grpSp>
          <p:nvGrpSpPr>
            <p:cNvPr id="43015" name="Group 21"/>
            <p:cNvGrpSpPr>
              <a:grpSpLocks/>
            </p:cNvGrpSpPr>
            <p:nvPr/>
          </p:nvGrpSpPr>
          <p:grpSpPr bwMode="auto">
            <a:xfrm>
              <a:off x="2790825" y="4125913"/>
              <a:ext cx="2127250" cy="1841500"/>
              <a:chOff x="2790825" y="4125913"/>
              <a:chExt cx="2127250" cy="1841500"/>
            </a:xfrm>
          </p:grpSpPr>
          <p:sp>
            <p:nvSpPr>
              <p:cNvPr id="43016" name="Line 8"/>
              <p:cNvSpPr>
                <a:spLocks noChangeShapeType="1"/>
              </p:cNvSpPr>
              <p:nvPr/>
            </p:nvSpPr>
            <p:spPr bwMode="auto">
              <a:xfrm flipH="1">
                <a:off x="3098800" y="5829300"/>
                <a:ext cx="1638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43017" name="Line 9"/>
              <p:cNvSpPr>
                <a:spLocks noChangeShapeType="1"/>
              </p:cNvSpPr>
              <p:nvPr/>
            </p:nvSpPr>
            <p:spPr bwMode="auto">
              <a:xfrm flipV="1">
                <a:off x="4140200" y="42291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43018" name="Text Box 10"/>
              <p:cNvSpPr txBox="1">
                <a:spLocks noChangeArrowheads="1"/>
              </p:cNvSpPr>
              <p:nvPr/>
            </p:nvSpPr>
            <p:spPr bwMode="auto">
              <a:xfrm>
                <a:off x="2790825" y="5662613"/>
                <a:ext cx="273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y</a:t>
                </a:r>
                <a:endParaRPr lang="en-US" sz="1400"/>
              </a:p>
            </p:txBody>
          </p:sp>
          <p:sp>
            <p:nvSpPr>
              <p:cNvPr id="43019" name="Text Box 11"/>
              <p:cNvSpPr txBox="1">
                <a:spLocks noChangeArrowheads="1"/>
              </p:cNvSpPr>
              <p:nvPr/>
            </p:nvSpPr>
            <p:spPr bwMode="auto">
              <a:xfrm>
                <a:off x="4187825" y="4125913"/>
                <a:ext cx="263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z</a:t>
                </a:r>
                <a:endParaRPr lang="en-US" sz="1400"/>
              </a:p>
            </p:txBody>
          </p:sp>
          <p:sp>
            <p:nvSpPr>
              <p:cNvPr id="43021" name="Oval 13"/>
              <p:cNvSpPr>
                <a:spLocks noChangeArrowheads="1"/>
              </p:cNvSpPr>
              <p:nvPr/>
            </p:nvSpPr>
            <p:spPr bwMode="auto">
              <a:xfrm>
                <a:off x="3962400" y="4533900"/>
                <a:ext cx="360363" cy="360363"/>
              </a:xfrm>
              <a:prstGeom prst="ellipse">
                <a:avLst/>
              </a:prstGeom>
              <a:solidFill>
                <a:srgbClr val="FF9900"/>
              </a:solidFill>
              <a:ln w="9525">
                <a:solidFill>
                  <a:srgbClr val="CC6600"/>
                </a:solidFill>
                <a:round/>
                <a:headEnd/>
                <a:tailEnd/>
              </a:ln>
            </p:spPr>
            <p:txBody>
              <a:bodyPr wrap="none" anchor="ctr">
                <a:spAutoFit/>
              </a:bodyPr>
              <a:lstStyle/>
              <a:p>
                <a:endParaRPr lang="en-US"/>
              </a:p>
            </p:txBody>
          </p:sp>
          <p:sp>
            <p:nvSpPr>
              <p:cNvPr id="43022" name="Line 14"/>
              <p:cNvSpPr>
                <a:spLocks noChangeShapeType="1"/>
              </p:cNvSpPr>
              <p:nvPr/>
            </p:nvSpPr>
            <p:spPr bwMode="auto">
              <a:xfrm>
                <a:off x="4318000" y="4711700"/>
                <a:ext cx="3937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43023" name="Line 15"/>
              <p:cNvSpPr>
                <a:spLocks noChangeShapeType="1"/>
              </p:cNvSpPr>
              <p:nvPr/>
            </p:nvSpPr>
            <p:spPr bwMode="auto">
              <a:xfrm>
                <a:off x="4597400" y="4724400"/>
                <a:ext cx="0" cy="1092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43024" name="Text Box 16"/>
              <p:cNvSpPr txBox="1">
                <a:spLocks noChangeArrowheads="1"/>
              </p:cNvSpPr>
              <p:nvPr/>
            </p:nvSpPr>
            <p:spPr bwMode="auto">
              <a:xfrm>
                <a:off x="4645025" y="5091113"/>
                <a:ext cx="273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h</a:t>
                </a:r>
                <a:endParaRPr lang="en-US" sz="1400"/>
              </a:p>
            </p:txBody>
          </p:sp>
          <p:sp>
            <p:nvSpPr>
              <p:cNvPr id="43025" name="Text Box 17"/>
              <p:cNvSpPr txBox="1">
                <a:spLocks noChangeArrowheads="1"/>
              </p:cNvSpPr>
              <p:nvPr/>
            </p:nvSpPr>
            <p:spPr bwMode="auto">
              <a:xfrm>
                <a:off x="3654425" y="4202113"/>
                <a:ext cx="278772" cy="363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dirty="0"/>
                  <a:t>r</a:t>
                </a:r>
                <a:endParaRPr lang="en-US" sz="1400" baseline="-18000" dirty="0"/>
              </a:p>
            </p:txBody>
          </p:sp>
          <p:sp>
            <p:nvSpPr>
              <p:cNvPr id="43028" name="Line 20"/>
              <p:cNvSpPr>
                <a:spLocks noChangeShapeType="1"/>
              </p:cNvSpPr>
              <p:nvPr/>
            </p:nvSpPr>
            <p:spPr bwMode="auto">
              <a:xfrm>
                <a:off x="3924300" y="4445000"/>
                <a:ext cx="101600"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grpSp>
      </p:grpSp>
      <p:sp>
        <p:nvSpPr>
          <p:cNvPr id="4301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Generalized Transmission Line Equations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fade">
                                      <p:cBhvr>
                                        <p:cTn id="7" dur="500"/>
                                        <p:tgtEl>
                                          <p:spTgt spid="1730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76"/>
                                        </p:tgtEl>
                                        <p:attrNameLst>
                                          <p:attrName>style.visibility</p:attrName>
                                        </p:attrNameLst>
                                      </p:cBhvr>
                                      <p:to>
                                        <p:strVal val="visible"/>
                                      </p:to>
                                    </p:set>
                                    <p:animEffect transition="in" filter="fade">
                                      <p:cBhvr>
                                        <p:cTn id="10" dur="500"/>
                                        <p:tgtEl>
                                          <p:spTgt spid="173076"/>
                                        </p:tgtEl>
                                      </p:cBhvr>
                                    </p:animEffect>
                                  </p:childTnLst>
                                </p:cTn>
                              </p:par>
                              <p:par>
                                <p:cTn id="11" presetID="10" presetClass="entr" presetSubtype="0" fill="hold" nodeType="withEffect">
                                  <p:stCondLst>
                                    <p:cond delay="0"/>
                                  </p:stCondLst>
                                  <p:childTnLst>
                                    <p:set>
                                      <p:cBhvr>
                                        <p:cTn id="12" dur="1" fill="hold">
                                          <p:stCondLst>
                                            <p:cond delay="0"/>
                                          </p:stCondLst>
                                        </p:cTn>
                                        <p:tgtEl>
                                          <p:spTgt spid="173075"/>
                                        </p:tgtEl>
                                        <p:attrNameLst>
                                          <p:attrName>style.visibility</p:attrName>
                                        </p:attrNameLst>
                                      </p:cBhvr>
                                      <p:to>
                                        <p:strVal val="visible"/>
                                      </p:to>
                                    </p:set>
                                    <p:animEffect transition="in" filter="fade">
                                      <p:cBhvr>
                                        <p:cTn id="13" dur="500"/>
                                        <p:tgtEl>
                                          <p:spTgt spid="1730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1730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245225" y="1930400"/>
            <a:ext cx="314325"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2" name="Group 39"/>
          <p:cNvGrpSpPr>
            <a:grpSpLocks/>
          </p:cNvGrpSpPr>
          <p:nvPr/>
        </p:nvGrpSpPr>
        <p:grpSpPr bwMode="auto">
          <a:xfrm>
            <a:off x="1912938" y="2874963"/>
            <a:ext cx="1560512" cy="1065212"/>
            <a:chOff x="1185" y="1707"/>
            <a:chExt cx="1159" cy="839"/>
          </a:xfrm>
        </p:grpSpPr>
        <p:grpSp>
          <p:nvGrpSpPr>
            <p:cNvPr id="45078" name="Group 40"/>
            <p:cNvGrpSpPr>
              <a:grpSpLocks/>
            </p:cNvGrpSpPr>
            <p:nvPr/>
          </p:nvGrpSpPr>
          <p:grpSpPr bwMode="auto">
            <a:xfrm>
              <a:off x="1185" y="1707"/>
              <a:ext cx="1004" cy="746"/>
              <a:chOff x="1185" y="1707"/>
              <a:chExt cx="1004" cy="746"/>
            </a:xfrm>
          </p:grpSpPr>
          <p:sp>
            <p:nvSpPr>
              <p:cNvPr id="45080" name="Arc 41"/>
              <p:cNvSpPr>
                <a:spLocks/>
              </p:cNvSpPr>
              <p:nvPr/>
            </p:nvSpPr>
            <p:spPr bwMode="auto">
              <a:xfrm rot="10260000">
                <a:off x="1185" y="1707"/>
                <a:ext cx="590" cy="4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lnTo>
                      <a:pt x="0" y="21600"/>
                    </a:lnTo>
                    <a:close/>
                  </a:path>
                </a:pathLst>
              </a:custGeom>
              <a:noFill/>
              <a:ln w="25399" cap="rnd">
                <a:solidFill>
                  <a:srgbClr val="66FF33"/>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81" name="Arc 42"/>
              <p:cNvSpPr>
                <a:spLocks/>
              </p:cNvSpPr>
              <p:nvPr/>
            </p:nvSpPr>
            <p:spPr bwMode="auto">
              <a:xfrm rot="10260000">
                <a:off x="1275" y="1717"/>
                <a:ext cx="633" cy="5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3"/>
                      <a:pt x="9649" y="18"/>
                      <a:pt x="21566" y="0"/>
                    </a:cubicBezTo>
                  </a:path>
                  <a:path w="21600" h="21600" stroke="0" extrusionOk="0">
                    <a:moveTo>
                      <a:pt x="0" y="21600"/>
                    </a:moveTo>
                    <a:cubicBezTo>
                      <a:pt x="0" y="9683"/>
                      <a:pt x="9649" y="18"/>
                      <a:pt x="21566" y="0"/>
                    </a:cubicBezTo>
                    <a:lnTo>
                      <a:pt x="21600" y="21600"/>
                    </a:lnTo>
                    <a:lnTo>
                      <a:pt x="0" y="21600"/>
                    </a:lnTo>
                    <a:close/>
                  </a:path>
                </a:pathLst>
              </a:custGeom>
              <a:noFill/>
              <a:ln w="25399" cap="rnd">
                <a:solidFill>
                  <a:srgbClr val="66FF33"/>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82" name="Arc 43"/>
              <p:cNvSpPr>
                <a:spLocks/>
              </p:cNvSpPr>
              <p:nvPr/>
            </p:nvSpPr>
            <p:spPr bwMode="auto">
              <a:xfrm rot="10260000">
                <a:off x="1348" y="1765"/>
                <a:ext cx="696"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lnTo>
                      <a:pt x="0" y="21600"/>
                    </a:lnTo>
                    <a:close/>
                  </a:path>
                </a:pathLst>
              </a:custGeom>
              <a:noFill/>
              <a:ln w="25399" cap="rnd">
                <a:solidFill>
                  <a:srgbClr val="66FF33"/>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83" name="Arc 44"/>
              <p:cNvSpPr>
                <a:spLocks/>
              </p:cNvSpPr>
              <p:nvPr/>
            </p:nvSpPr>
            <p:spPr bwMode="auto">
              <a:xfrm rot="10260000">
                <a:off x="1458" y="1799"/>
                <a:ext cx="731" cy="6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2"/>
                      <a:pt x="9652" y="16"/>
                      <a:pt x="21570" y="0"/>
                    </a:cubicBezTo>
                  </a:path>
                  <a:path w="21600" h="21600" stroke="0" extrusionOk="0">
                    <a:moveTo>
                      <a:pt x="0" y="21600"/>
                    </a:moveTo>
                    <a:cubicBezTo>
                      <a:pt x="0" y="9682"/>
                      <a:pt x="9652" y="16"/>
                      <a:pt x="21570" y="0"/>
                    </a:cubicBezTo>
                    <a:lnTo>
                      <a:pt x="21600" y="21600"/>
                    </a:lnTo>
                    <a:lnTo>
                      <a:pt x="0" y="21600"/>
                    </a:lnTo>
                    <a:close/>
                  </a:path>
                </a:pathLst>
              </a:custGeom>
              <a:noFill/>
              <a:ln w="25399" cap="rnd">
                <a:solidFill>
                  <a:srgbClr val="66FF33"/>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5079" name="Arc 45"/>
            <p:cNvSpPr>
              <a:spLocks/>
            </p:cNvSpPr>
            <p:nvPr/>
          </p:nvSpPr>
          <p:spPr bwMode="auto">
            <a:xfrm rot="10260000">
              <a:off x="1547" y="1805"/>
              <a:ext cx="797" cy="7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lnTo>
                    <a:pt x="0" y="21600"/>
                  </a:lnTo>
                  <a:close/>
                </a:path>
              </a:pathLst>
            </a:custGeom>
            <a:noFill/>
            <a:ln w="25399" cap="rnd">
              <a:solidFill>
                <a:srgbClr val="66FF33"/>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34606" name="Rectangle 46"/>
          <p:cNvSpPr>
            <a:spLocks noChangeArrowheads="1"/>
          </p:cNvSpPr>
          <p:nvPr/>
        </p:nvSpPr>
        <p:spPr bwMode="auto">
          <a:xfrm>
            <a:off x="2024063" y="2435225"/>
            <a:ext cx="26876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r>
              <a:rPr lang="it-IT">
                <a:solidFill>
                  <a:srgbClr val="66FF33"/>
                </a:solidFill>
              </a:rPr>
              <a:t>Excitation (incident) field</a:t>
            </a:r>
          </a:p>
        </p:txBody>
      </p:sp>
      <p:grpSp>
        <p:nvGrpSpPr>
          <p:cNvPr id="4" name="Group 47"/>
          <p:cNvGrpSpPr>
            <a:grpSpLocks/>
          </p:cNvGrpSpPr>
          <p:nvPr/>
        </p:nvGrpSpPr>
        <p:grpSpPr bwMode="auto">
          <a:xfrm>
            <a:off x="4668838" y="3413125"/>
            <a:ext cx="1262062" cy="1441450"/>
            <a:chOff x="2924" y="2002"/>
            <a:chExt cx="947" cy="1060"/>
          </a:xfrm>
        </p:grpSpPr>
        <p:grpSp>
          <p:nvGrpSpPr>
            <p:cNvPr id="45072" name="Group 48"/>
            <p:cNvGrpSpPr>
              <a:grpSpLocks/>
            </p:cNvGrpSpPr>
            <p:nvPr/>
          </p:nvGrpSpPr>
          <p:grpSpPr bwMode="auto">
            <a:xfrm>
              <a:off x="3031" y="2154"/>
              <a:ext cx="840" cy="908"/>
              <a:chOff x="3031" y="2154"/>
              <a:chExt cx="840" cy="908"/>
            </a:xfrm>
          </p:grpSpPr>
          <p:sp>
            <p:nvSpPr>
              <p:cNvPr id="45074" name="Arc 49"/>
              <p:cNvSpPr>
                <a:spLocks/>
              </p:cNvSpPr>
              <p:nvPr/>
            </p:nvSpPr>
            <p:spPr bwMode="auto">
              <a:xfrm rot="1500000">
                <a:off x="3281" y="2593"/>
                <a:ext cx="590" cy="4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4"/>
                    </a:moveTo>
                    <a:cubicBezTo>
                      <a:pt x="25" y="9657"/>
                      <a:pt x="9666" y="20"/>
                      <a:pt x="21563" y="0"/>
                    </a:cubicBezTo>
                  </a:path>
                  <a:path w="21600" h="21600" stroke="0" extrusionOk="0">
                    <a:moveTo>
                      <a:pt x="0" y="21554"/>
                    </a:moveTo>
                    <a:cubicBezTo>
                      <a:pt x="25" y="9657"/>
                      <a:pt x="9666" y="20"/>
                      <a:pt x="21563" y="0"/>
                    </a:cubicBezTo>
                    <a:lnTo>
                      <a:pt x="21600" y="21600"/>
                    </a:lnTo>
                    <a:lnTo>
                      <a:pt x="0" y="21554"/>
                    </a:lnTo>
                    <a:close/>
                  </a:path>
                </a:pathLst>
              </a:custGeom>
              <a:noFill/>
              <a:ln w="25399" cap="rnd">
                <a:solidFill>
                  <a:srgbClr val="3333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75" name="Arc 50"/>
              <p:cNvSpPr>
                <a:spLocks/>
              </p:cNvSpPr>
              <p:nvPr/>
            </p:nvSpPr>
            <p:spPr bwMode="auto">
              <a:xfrm rot="1500000">
                <a:off x="3196" y="2450"/>
                <a:ext cx="634" cy="5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3"/>
                      <a:pt x="9649" y="18"/>
                      <a:pt x="21566" y="0"/>
                    </a:cubicBezTo>
                  </a:path>
                  <a:path w="21600" h="21600" stroke="0" extrusionOk="0">
                    <a:moveTo>
                      <a:pt x="0" y="21600"/>
                    </a:moveTo>
                    <a:cubicBezTo>
                      <a:pt x="0" y="9683"/>
                      <a:pt x="9649" y="18"/>
                      <a:pt x="21566" y="0"/>
                    </a:cubicBezTo>
                    <a:lnTo>
                      <a:pt x="21600" y="21600"/>
                    </a:lnTo>
                    <a:lnTo>
                      <a:pt x="0" y="21600"/>
                    </a:lnTo>
                    <a:close/>
                  </a:path>
                </a:pathLst>
              </a:custGeom>
              <a:noFill/>
              <a:ln w="25399" cap="rnd">
                <a:solidFill>
                  <a:srgbClr val="3333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76" name="Arc 51"/>
              <p:cNvSpPr>
                <a:spLocks/>
              </p:cNvSpPr>
              <p:nvPr/>
            </p:nvSpPr>
            <p:spPr bwMode="auto">
              <a:xfrm rot="1500000">
                <a:off x="3109" y="2337"/>
                <a:ext cx="697" cy="5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2"/>
                      <a:pt x="9651" y="17"/>
                      <a:pt x="21569" y="0"/>
                    </a:cubicBezTo>
                  </a:path>
                  <a:path w="21600" h="21600" stroke="0" extrusionOk="0">
                    <a:moveTo>
                      <a:pt x="0" y="21600"/>
                    </a:moveTo>
                    <a:cubicBezTo>
                      <a:pt x="0" y="9682"/>
                      <a:pt x="9651" y="17"/>
                      <a:pt x="21569" y="0"/>
                    </a:cubicBezTo>
                    <a:lnTo>
                      <a:pt x="21600" y="21600"/>
                    </a:lnTo>
                    <a:lnTo>
                      <a:pt x="0" y="21600"/>
                    </a:lnTo>
                    <a:close/>
                  </a:path>
                </a:pathLst>
              </a:custGeom>
              <a:noFill/>
              <a:ln w="25399" cap="rnd">
                <a:solidFill>
                  <a:srgbClr val="3333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77" name="Arc 52"/>
              <p:cNvSpPr>
                <a:spLocks/>
              </p:cNvSpPr>
              <p:nvPr/>
            </p:nvSpPr>
            <p:spPr bwMode="auto">
              <a:xfrm rot="1500000">
                <a:off x="3031" y="2154"/>
                <a:ext cx="732" cy="6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2"/>
                      <a:pt x="9652" y="16"/>
                      <a:pt x="21570" y="0"/>
                    </a:cubicBezTo>
                  </a:path>
                  <a:path w="21600" h="21600" stroke="0" extrusionOk="0">
                    <a:moveTo>
                      <a:pt x="0" y="21600"/>
                    </a:moveTo>
                    <a:cubicBezTo>
                      <a:pt x="0" y="9682"/>
                      <a:pt x="9652" y="16"/>
                      <a:pt x="21570" y="0"/>
                    </a:cubicBezTo>
                    <a:lnTo>
                      <a:pt x="21600" y="21600"/>
                    </a:lnTo>
                    <a:lnTo>
                      <a:pt x="0" y="21600"/>
                    </a:lnTo>
                    <a:close/>
                  </a:path>
                </a:pathLst>
              </a:custGeom>
              <a:noFill/>
              <a:ln w="25399" cap="rnd">
                <a:solidFill>
                  <a:srgbClr val="3333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5073" name="Arc 53"/>
            <p:cNvSpPr>
              <a:spLocks/>
            </p:cNvSpPr>
            <p:nvPr/>
          </p:nvSpPr>
          <p:spPr bwMode="auto">
            <a:xfrm rot="1500000">
              <a:off x="2924" y="2002"/>
              <a:ext cx="798" cy="7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lnTo>
                    <a:pt x="0" y="21600"/>
                  </a:lnTo>
                  <a:close/>
                </a:path>
              </a:pathLst>
            </a:custGeom>
            <a:noFill/>
            <a:ln w="25399" cap="rnd">
              <a:solidFill>
                <a:srgbClr val="3333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34614" name="Rectangle 54"/>
          <p:cNvSpPr>
            <a:spLocks noChangeArrowheads="1"/>
          </p:cNvSpPr>
          <p:nvPr/>
        </p:nvSpPr>
        <p:spPr bwMode="auto">
          <a:xfrm>
            <a:off x="4524375" y="3079750"/>
            <a:ext cx="1644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r>
              <a:rPr lang="it-IT">
                <a:solidFill>
                  <a:srgbClr val="3333FF"/>
                </a:solidFill>
              </a:rPr>
              <a:t>Scattered field</a:t>
            </a:r>
          </a:p>
        </p:txBody>
      </p:sp>
      <p:sp>
        <p:nvSpPr>
          <p:cNvPr id="834616" name="Rectangle 56"/>
          <p:cNvSpPr>
            <a:spLocks noChangeArrowheads="1"/>
          </p:cNvSpPr>
          <p:nvPr/>
        </p:nvSpPr>
        <p:spPr bwMode="auto">
          <a:xfrm>
            <a:off x="5256213" y="2271713"/>
            <a:ext cx="1793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r>
              <a:rPr lang="it-IT" sz="2000">
                <a:solidFill>
                  <a:schemeClr val="tx2"/>
                </a:solidFill>
              </a:rPr>
              <a:t>TOTAL FIELD</a:t>
            </a:r>
          </a:p>
        </p:txBody>
      </p:sp>
      <p:graphicFrame>
        <p:nvGraphicFramePr>
          <p:cNvPr id="834618" name="Object 58"/>
          <p:cNvGraphicFramePr>
            <a:graphicFrameLocks noChangeAspect="1"/>
          </p:cNvGraphicFramePr>
          <p:nvPr/>
        </p:nvGraphicFramePr>
        <p:xfrm>
          <a:off x="6597650" y="2865438"/>
          <a:ext cx="1441450" cy="355600"/>
        </p:xfrm>
        <a:graphic>
          <a:graphicData uri="http://schemas.openxmlformats.org/presentationml/2006/ole">
            <mc:AlternateContent xmlns:mc="http://schemas.openxmlformats.org/markup-compatibility/2006">
              <mc:Choice xmlns:v="urn:schemas-microsoft-com:vml" Requires="v">
                <p:oleObj name="Equation" r:id="rId4" imgW="876300" imgH="215900" progId="Equation.DSMT4">
                  <p:embed/>
                </p:oleObj>
              </mc:Choice>
              <mc:Fallback>
                <p:oleObj name="Equation" r:id="rId4" imgW="876300" imgH="215900" progId="Equation.DSMT4">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650" y="2865438"/>
                        <a:ext cx="144145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34619" name="Object 59"/>
          <p:cNvGraphicFramePr>
            <a:graphicFrameLocks noChangeAspect="1"/>
          </p:cNvGraphicFramePr>
          <p:nvPr/>
        </p:nvGraphicFramePr>
        <p:xfrm>
          <a:off x="6575425" y="3382963"/>
          <a:ext cx="1443038" cy="365125"/>
        </p:xfrm>
        <a:graphic>
          <a:graphicData uri="http://schemas.openxmlformats.org/presentationml/2006/ole">
            <mc:AlternateContent xmlns:mc="http://schemas.openxmlformats.org/markup-compatibility/2006">
              <mc:Choice xmlns:v="urn:schemas-microsoft-com:vml" Requires="v">
                <p:oleObj name="Equation" r:id="rId6" imgW="850900" imgH="215900" progId="Equation.DSMT4">
                  <p:embed/>
                </p:oleObj>
              </mc:Choice>
              <mc:Fallback>
                <p:oleObj name="Equation" r:id="rId6" imgW="850900" imgH="215900" progId="Equation.DSMT4">
                  <p:embed/>
                  <p:pic>
                    <p:nvPicPr>
                      <p:cNvPr id="0" name="Object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5425" y="3382963"/>
                        <a:ext cx="14430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45065" name="Group 62"/>
          <p:cNvGrpSpPr>
            <a:grpSpLocks/>
          </p:cNvGrpSpPr>
          <p:nvPr/>
        </p:nvGrpSpPr>
        <p:grpSpPr bwMode="auto">
          <a:xfrm>
            <a:off x="3060701" y="4149725"/>
            <a:ext cx="4572000" cy="2022475"/>
            <a:chOff x="2448" y="1008"/>
            <a:chExt cx="2880" cy="1274"/>
          </a:xfrm>
        </p:grpSpPr>
        <p:pic>
          <p:nvPicPr>
            <p:cNvPr id="4507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1008"/>
              <a:ext cx="2880" cy="1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71" name="Line 64"/>
            <p:cNvSpPr>
              <a:spLocks noChangeShapeType="1"/>
            </p:cNvSpPr>
            <p:nvPr/>
          </p:nvSpPr>
          <p:spPr bwMode="auto">
            <a:xfrm flipV="1">
              <a:off x="2720" y="1960"/>
              <a:ext cx="1968" cy="0"/>
            </a:xfrm>
            <a:prstGeom prst="line">
              <a:avLst/>
            </a:prstGeom>
            <a:noFill/>
            <a:ln w="38100">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pic>
        <p:nvPicPr>
          <p:cNvPr id="4109" name="Picture 65" descr="MCj0234541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2071688"/>
            <a:ext cx="1462088"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4615" name="Oval 55"/>
          <p:cNvSpPr>
            <a:spLocks noChangeArrowheads="1"/>
          </p:cNvSpPr>
          <p:nvPr/>
        </p:nvSpPr>
        <p:spPr bwMode="auto">
          <a:xfrm>
            <a:off x="1263650" y="1952625"/>
            <a:ext cx="7575550" cy="3008313"/>
          </a:xfrm>
          <a:prstGeom prst="ellipse">
            <a:avLst/>
          </a:prstGeom>
          <a:noFill/>
          <a:ln w="25399">
            <a:solidFill>
              <a:schemeClr val="tx2"/>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68" name="Rectangle 66"/>
          <p:cNvSpPr>
            <a:spLocks noChangeArrowheads="1"/>
          </p:cNvSpPr>
          <p:nvPr/>
        </p:nvSpPr>
        <p:spPr bwMode="auto">
          <a:xfrm>
            <a:off x="4089400" y="4327525"/>
            <a:ext cx="698500" cy="533400"/>
          </a:xfrm>
          <a:prstGeom prst="rect">
            <a:avLst/>
          </a:prstGeom>
          <a:solidFill>
            <a:schemeClr val="bg1"/>
          </a:solidFill>
          <a:ln w="9525">
            <a:solidFill>
              <a:schemeClr val="bg1"/>
            </a:solidFill>
            <a:miter lim="800000"/>
            <a:headEnd/>
            <a:tailEnd/>
          </a:ln>
        </p:spPr>
        <p:txBody>
          <a:bodyPr wrap="none" anchor="ctr">
            <a:spAutoFit/>
          </a:bodyPr>
          <a:lstStyle/>
          <a:p>
            <a:endParaRPr lang="en-US"/>
          </a:p>
        </p:txBody>
      </p:sp>
      <p:sp>
        <p:nvSpPr>
          <p:cNvPr id="4506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Generalized Transmission Line Equations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fade">
                                      <p:cBhvr>
                                        <p:cTn id="7" dur="500"/>
                                        <p:tgtEl>
                                          <p:spTgt spid="4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834606"/>
                                        </p:tgtEl>
                                        <p:attrNameLst>
                                          <p:attrName>style.visibility</p:attrName>
                                        </p:attrNameLst>
                                      </p:cBhvr>
                                      <p:to>
                                        <p:strVal val="visible"/>
                                      </p:to>
                                    </p:set>
                                    <p:animEffect transition="in" filter="randombar(vertical)">
                                      <p:cBhvr>
                                        <p:cTn id="17" dur="500"/>
                                        <p:tgtEl>
                                          <p:spTgt spid="8346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5"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834614"/>
                                        </p:tgtEl>
                                        <p:attrNameLst>
                                          <p:attrName>style.visibility</p:attrName>
                                        </p:attrNameLst>
                                      </p:cBhvr>
                                      <p:to>
                                        <p:strVal val="visible"/>
                                      </p:to>
                                    </p:set>
                                    <p:animEffect transition="in" filter="randombar(vertical)">
                                      <p:cBhvr>
                                        <p:cTn id="27" dur="500"/>
                                        <p:tgtEl>
                                          <p:spTgt spid="8346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834615"/>
                                        </p:tgtEl>
                                        <p:attrNameLst>
                                          <p:attrName>style.visibility</p:attrName>
                                        </p:attrNameLst>
                                      </p:cBhvr>
                                      <p:to>
                                        <p:strVal val="visible"/>
                                      </p:to>
                                    </p:set>
                                    <p:animEffect transition="in" filter="randombar(vertical)">
                                      <p:cBhvr>
                                        <p:cTn id="32" dur="500"/>
                                        <p:tgtEl>
                                          <p:spTgt spid="8346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834616"/>
                                        </p:tgtEl>
                                        <p:attrNameLst>
                                          <p:attrName>style.visibility</p:attrName>
                                        </p:attrNameLst>
                                      </p:cBhvr>
                                      <p:to>
                                        <p:strVal val="visible"/>
                                      </p:to>
                                    </p:set>
                                    <p:animEffect transition="in" filter="randombar(vertical)">
                                      <p:cBhvr>
                                        <p:cTn id="37" dur="500"/>
                                        <p:tgtEl>
                                          <p:spTgt spid="8346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834618"/>
                                        </p:tgtEl>
                                        <p:attrNameLst>
                                          <p:attrName>style.visibility</p:attrName>
                                        </p:attrNameLst>
                                      </p:cBhvr>
                                      <p:to>
                                        <p:strVal val="visible"/>
                                      </p:to>
                                    </p:set>
                                    <p:animEffect transition="in" filter="randombar(horizontal)">
                                      <p:cBhvr>
                                        <p:cTn id="42" dur="500"/>
                                        <p:tgtEl>
                                          <p:spTgt spid="834618"/>
                                        </p:tgtEl>
                                      </p:cBhvr>
                                    </p:animEffect>
                                  </p:childTnLst>
                                </p:cTn>
                              </p:par>
                              <p:par>
                                <p:cTn id="43" presetID="14" presetClass="entr" presetSubtype="10" fill="hold" nodeType="withEffect">
                                  <p:stCondLst>
                                    <p:cond delay="0"/>
                                  </p:stCondLst>
                                  <p:childTnLst>
                                    <p:set>
                                      <p:cBhvr>
                                        <p:cTn id="44" dur="1" fill="hold">
                                          <p:stCondLst>
                                            <p:cond delay="0"/>
                                          </p:stCondLst>
                                        </p:cTn>
                                        <p:tgtEl>
                                          <p:spTgt spid="834619"/>
                                        </p:tgtEl>
                                        <p:attrNameLst>
                                          <p:attrName>style.visibility</p:attrName>
                                        </p:attrNameLst>
                                      </p:cBhvr>
                                      <p:to>
                                        <p:strVal val="visible"/>
                                      </p:to>
                                    </p:set>
                                    <p:animEffect transition="in" filter="randombar(horizontal)">
                                      <p:cBhvr>
                                        <p:cTn id="45" dur="500"/>
                                        <p:tgtEl>
                                          <p:spTgt spid="834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606" grpId="0" autoUpdateAnimBg="0"/>
      <p:bldP spid="834614" grpId="0" autoUpdateAnimBg="0"/>
      <p:bldP spid="834616" grpId="0" autoUpdateAnimBg="0"/>
      <p:bldP spid="8346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Generalized Transmission Line Equations</a:t>
            </a:r>
          </a:p>
        </p:txBody>
      </p:sp>
      <p:sp>
        <p:nvSpPr>
          <p:cNvPr id="30735" name="Text Box 15"/>
          <p:cNvSpPr txBox="1">
            <a:spLocks noChangeArrowheads="1"/>
          </p:cNvSpPr>
          <p:nvPr/>
        </p:nvSpPr>
        <p:spPr bwMode="auto">
          <a:xfrm>
            <a:off x="228600" y="1219200"/>
            <a:ext cx="8656638"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Calibri" charset="0"/>
                <a:ea typeface="ＭＳ Ｐゴシック" charset="0"/>
                <a:cs typeface="ＭＳ Ｐゴシック" charset="0"/>
              </a:defRPr>
            </a:lvl1pPr>
            <a:lvl2pPr marL="798513" indent="-341313"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50000"/>
              </a:lnSpc>
              <a:spcAft>
                <a:spcPts val="600"/>
              </a:spcAft>
              <a:buFont typeface="Arial" charset="0"/>
              <a:buChar char="•"/>
            </a:pPr>
            <a:r>
              <a:rPr lang="en-US"/>
              <a:t>What comes is a derivation made almost half a century ago.</a:t>
            </a:r>
          </a:p>
          <a:p>
            <a:pPr eaLnBrk="1" hangingPunct="1">
              <a:lnSpc>
                <a:spcPct val="150000"/>
              </a:lnSpc>
              <a:spcAft>
                <a:spcPts val="600"/>
              </a:spcAft>
              <a:buFont typeface="Arial" charset="0"/>
              <a:buChar char="•"/>
            </a:pPr>
            <a:r>
              <a:rPr lang="en-US"/>
              <a:t>The physical “insights” that are needed are the following:</a:t>
            </a:r>
          </a:p>
          <a:p>
            <a:pPr lvl="1" eaLnBrk="1" hangingPunct="1">
              <a:lnSpc>
                <a:spcPct val="150000"/>
              </a:lnSpc>
              <a:spcAft>
                <a:spcPts val="600"/>
              </a:spcAft>
              <a:buFont typeface="Arial" charset="0"/>
              <a:buChar char="•"/>
            </a:pPr>
            <a:r>
              <a:rPr lang="en-US"/>
              <a:t>The excitation field is the field in absence of the line</a:t>
            </a:r>
          </a:p>
          <a:p>
            <a:pPr lvl="1" eaLnBrk="1" hangingPunct="1">
              <a:lnSpc>
                <a:spcPct val="150000"/>
              </a:lnSpc>
              <a:spcAft>
                <a:spcPts val="600"/>
              </a:spcAft>
              <a:buFont typeface="Arial" charset="0"/>
              <a:buChar char="•"/>
            </a:pPr>
            <a:r>
              <a:rPr lang="en-US"/>
              <a:t>The excitation field should satisfy Maxwell’s equations </a:t>
            </a:r>
          </a:p>
          <a:p>
            <a:pPr lvl="1" eaLnBrk="1" hangingPunct="1">
              <a:lnSpc>
                <a:spcPct val="150000"/>
              </a:lnSpc>
              <a:spcAft>
                <a:spcPts val="600"/>
              </a:spcAft>
              <a:buFont typeface="Arial" charset="0"/>
              <a:buChar char="•"/>
            </a:pPr>
            <a:r>
              <a:rPr lang="en-US"/>
              <a:t>It can have field components in any direction (the scattered field cannot under our quasi TEM assumption)</a:t>
            </a:r>
          </a:p>
          <a:p>
            <a:pPr lvl="1" eaLnBrk="1" hangingPunct="1">
              <a:lnSpc>
                <a:spcPct val="150000"/>
              </a:lnSpc>
              <a:spcAft>
                <a:spcPts val="600"/>
              </a:spcAft>
              <a:buFont typeface="Arial" charset="0"/>
              <a:buChar char="•"/>
            </a:pPr>
            <a:r>
              <a:rPr lang="en-US"/>
              <a:t>We will allow ourselves to define a voltage that depends on the path of integration (the curl of E is not zero). </a:t>
            </a:r>
          </a:p>
          <a:p>
            <a:pPr eaLnBrk="1" hangingPunct="1">
              <a:lnSpc>
                <a:spcPct val="150000"/>
              </a:lnSpc>
              <a:spcAft>
                <a:spcPts val="600"/>
              </a:spcAft>
              <a:buFont typeface="Arial" charset="0"/>
              <a:buChar char="•"/>
            </a:pP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fade">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5">
                                            <p:txEl>
                                              <p:pRg st="1" end="1"/>
                                            </p:txEl>
                                          </p:spTgt>
                                        </p:tgtEl>
                                        <p:attrNameLst>
                                          <p:attrName>style.visibility</p:attrName>
                                        </p:attrNameLst>
                                      </p:cBhvr>
                                      <p:to>
                                        <p:strVal val="visible"/>
                                      </p:to>
                                    </p:set>
                                    <p:animEffect transition="in" filter="fade">
                                      <p:cBhvr>
                                        <p:cTn id="12" dur="500"/>
                                        <p:tgtEl>
                                          <p:spTgt spid="307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5">
                                            <p:txEl>
                                              <p:pRg st="2" end="2"/>
                                            </p:txEl>
                                          </p:spTgt>
                                        </p:tgtEl>
                                        <p:attrNameLst>
                                          <p:attrName>style.visibility</p:attrName>
                                        </p:attrNameLst>
                                      </p:cBhvr>
                                      <p:to>
                                        <p:strVal val="visible"/>
                                      </p:to>
                                    </p:set>
                                    <p:animEffect transition="in" filter="fade">
                                      <p:cBhvr>
                                        <p:cTn id="17" dur="500"/>
                                        <p:tgtEl>
                                          <p:spTgt spid="307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35">
                                            <p:txEl>
                                              <p:pRg st="3" end="3"/>
                                            </p:txEl>
                                          </p:spTgt>
                                        </p:tgtEl>
                                        <p:attrNameLst>
                                          <p:attrName>style.visibility</p:attrName>
                                        </p:attrNameLst>
                                      </p:cBhvr>
                                      <p:to>
                                        <p:strVal val="visible"/>
                                      </p:to>
                                    </p:set>
                                    <p:animEffect transition="in" filter="fade">
                                      <p:cBhvr>
                                        <p:cTn id="22" dur="500"/>
                                        <p:tgtEl>
                                          <p:spTgt spid="307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35">
                                            <p:txEl>
                                              <p:pRg st="4" end="4"/>
                                            </p:txEl>
                                          </p:spTgt>
                                        </p:tgtEl>
                                        <p:attrNameLst>
                                          <p:attrName>style.visibility</p:attrName>
                                        </p:attrNameLst>
                                      </p:cBhvr>
                                      <p:to>
                                        <p:strVal val="visible"/>
                                      </p:to>
                                    </p:set>
                                    <p:animEffect transition="in" filter="fade">
                                      <p:cBhvr>
                                        <p:cTn id="27" dur="500"/>
                                        <p:tgtEl>
                                          <p:spTgt spid="307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35">
                                            <p:txEl>
                                              <p:pRg st="5" end="5"/>
                                            </p:txEl>
                                          </p:spTgt>
                                        </p:tgtEl>
                                        <p:attrNameLst>
                                          <p:attrName>style.visibility</p:attrName>
                                        </p:attrNameLst>
                                      </p:cBhvr>
                                      <p:to>
                                        <p:strVal val="visible"/>
                                      </p:to>
                                    </p:set>
                                    <p:animEffect transition="in" filter="fade">
                                      <p:cBhvr>
                                        <p:cTn id="32" dur="500"/>
                                        <p:tgtEl>
                                          <p:spTgt spid="307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6" name="Text Box 4"/>
          <p:cNvSpPr txBox="1">
            <a:spLocks noChangeArrowheads="1"/>
          </p:cNvSpPr>
          <p:nvPr/>
        </p:nvSpPr>
        <p:spPr bwMode="auto">
          <a:xfrm>
            <a:off x="1219200" y="1828800"/>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fr-CH" sz="1800" dirty="0" err="1">
                <a:cs typeface="Calibri" charset="0"/>
              </a:rPr>
              <a:t>Faraday’s</a:t>
            </a:r>
            <a:r>
              <a:rPr lang="fr-CH" sz="1800" dirty="0">
                <a:cs typeface="Calibri" charset="0"/>
              </a:rPr>
              <a:t> Equation:</a:t>
            </a:r>
            <a:endParaRPr lang="en-GB" sz="1800" dirty="0">
              <a:cs typeface="Calibri" charset="0"/>
            </a:endParaRPr>
          </a:p>
        </p:txBody>
      </p:sp>
      <p:graphicFrame>
        <p:nvGraphicFramePr>
          <p:cNvPr id="822278" name="Object 6"/>
          <p:cNvGraphicFramePr>
            <a:graphicFrameLocks noChangeAspect="1"/>
          </p:cNvGraphicFramePr>
          <p:nvPr/>
        </p:nvGraphicFramePr>
        <p:xfrm>
          <a:off x="1219200" y="2514600"/>
          <a:ext cx="2346325" cy="476250"/>
        </p:xfrm>
        <a:graphic>
          <a:graphicData uri="http://schemas.openxmlformats.org/presentationml/2006/ole">
            <mc:AlternateContent xmlns:mc="http://schemas.openxmlformats.org/markup-compatibility/2006">
              <mc:Choice xmlns:v="urn:schemas-microsoft-com:vml" Requires="v">
                <p:oleObj name="Equation" r:id="rId4" imgW="1689100" imgH="342900" progId="Equation.DSMT4">
                  <p:embed/>
                </p:oleObj>
              </mc:Choice>
              <mc:Fallback>
                <p:oleObj name="Equation" r:id="rId4" imgW="1689100" imgH="3429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514600"/>
                        <a:ext cx="23463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22279" name="Object 7"/>
          <p:cNvGraphicFramePr>
            <a:graphicFrameLocks noChangeAspect="1"/>
          </p:cNvGraphicFramePr>
          <p:nvPr/>
        </p:nvGraphicFramePr>
        <p:xfrm>
          <a:off x="1287463" y="3773488"/>
          <a:ext cx="4970462" cy="949325"/>
        </p:xfrm>
        <a:graphic>
          <a:graphicData uri="http://schemas.openxmlformats.org/presentationml/2006/ole">
            <mc:AlternateContent xmlns:mc="http://schemas.openxmlformats.org/markup-compatibility/2006">
              <mc:Choice xmlns:v="urn:schemas-microsoft-com:vml" Requires="v">
                <p:oleObj name="Equation" r:id="rId6" imgW="4051300" imgH="774700" progId="Equation.DSMT4">
                  <p:embed/>
                </p:oleObj>
              </mc:Choice>
              <mc:Fallback>
                <p:oleObj name="Equation" r:id="rId6" imgW="4051300" imgH="7747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463" y="3773488"/>
                        <a:ext cx="4970462"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2280" name="Rectangle 8"/>
          <p:cNvSpPr>
            <a:spLocks noChangeArrowheads="1"/>
          </p:cNvSpPr>
          <p:nvPr/>
        </p:nvSpPr>
        <p:spPr bwMode="auto">
          <a:xfrm>
            <a:off x="1143000" y="5029200"/>
            <a:ext cx="62436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dirty="0" err="1">
                <a:latin typeface="+mj-lt"/>
                <a:cs typeface="Times New Roman" charset="0"/>
              </a:rPr>
              <a:t>Dividing</a:t>
            </a:r>
            <a:r>
              <a:rPr lang="fr-FR" dirty="0">
                <a:latin typeface="+mj-lt"/>
                <a:cs typeface="Times New Roman" charset="0"/>
              </a:rPr>
              <a:t> by </a:t>
            </a:r>
            <a:r>
              <a:rPr lang="fr-FR" dirty="0" err="1">
                <a:latin typeface="+mj-lt"/>
                <a:cs typeface="Times New Roman" charset="0"/>
              </a:rPr>
              <a:t>Δx</a:t>
            </a:r>
            <a:r>
              <a:rPr lang="fr-FR" dirty="0">
                <a:latin typeface="+mj-lt"/>
                <a:cs typeface="Times New Roman" charset="0"/>
              </a:rPr>
              <a:t> and </a:t>
            </a:r>
            <a:r>
              <a:rPr lang="fr-FR" dirty="0" err="1">
                <a:latin typeface="+mj-lt"/>
                <a:cs typeface="Times New Roman" charset="0"/>
              </a:rPr>
              <a:t>taking</a:t>
            </a:r>
            <a:r>
              <a:rPr lang="fr-FR" dirty="0">
                <a:latin typeface="+mj-lt"/>
                <a:cs typeface="Times New Roman" charset="0"/>
              </a:rPr>
              <a:t> the </a:t>
            </a:r>
            <a:r>
              <a:rPr lang="fr-FR" dirty="0" err="1">
                <a:latin typeface="+mj-lt"/>
                <a:cs typeface="Times New Roman" charset="0"/>
              </a:rPr>
              <a:t>limit</a:t>
            </a:r>
            <a:r>
              <a:rPr lang="fr-FR" dirty="0">
                <a:latin typeface="+mj-lt"/>
                <a:cs typeface="Times New Roman" charset="0"/>
              </a:rPr>
              <a:t> </a:t>
            </a:r>
            <a:r>
              <a:rPr lang="fr-FR" dirty="0" err="1">
                <a:latin typeface="+mj-lt"/>
                <a:cs typeface="Times New Roman" charset="0"/>
              </a:rPr>
              <a:t>when</a:t>
            </a:r>
            <a:r>
              <a:rPr lang="fr-FR" dirty="0">
                <a:latin typeface="+mj-lt"/>
                <a:cs typeface="Times New Roman" charset="0"/>
              </a:rPr>
              <a:t> </a:t>
            </a:r>
            <a:r>
              <a:rPr lang="fr-FR" dirty="0" err="1">
                <a:latin typeface="+mj-lt"/>
                <a:cs typeface="Times New Roman" charset="0"/>
              </a:rPr>
              <a:t>Δx</a:t>
            </a:r>
            <a:r>
              <a:rPr lang="fr-FR" dirty="0">
                <a:latin typeface="+mj-lt"/>
                <a:cs typeface="Times New Roman" charset="0"/>
              </a:rPr>
              <a:t> tends to 0, </a:t>
            </a:r>
            <a:r>
              <a:rPr lang="fr-FR" dirty="0" err="1">
                <a:latin typeface="+mj-lt"/>
                <a:cs typeface="Times New Roman" charset="0"/>
              </a:rPr>
              <a:t>we</a:t>
            </a:r>
            <a:r>
              <a:rPr lang="fr-FR" dirty="0">
                <a:latin typeface="+mj-lt"/>
                <a:cs typeface="Times New Roman" charset="0"/>
              </a:rPr>
              <a:t> </a:t>
            </a:r>
            <a:r>
              <a:rPr lang="fr-FR" dirty="0" err="1">
                <a:latin typeface="+mj-lt"/>
                <a:cs typeface="Times New Roman" charset="0"/>
              </a:rPr>
              <a:t>obtain</a:t>
            </a:r>
            <a:endParaRPr lang="en-US" dirty="0">
              <a:latin typeface="+mj-lt"/>
            </a:endParaRPr>
          </a:p>
        </p:txBody>
      </p:sp>
      <p:graphicFrame>
        <p:nvGraphicFramePr>
          <p:cNvPr id="822281" name="Object 9"/>
          <p:cNvGraphicFramePr>
            <a:graphicFrameLocks noChangeAspect="1"/>
          </p:cNvGraphicFramePr>
          <p:nvPr/>
        </p:nvGraphicFramePr>
        <p:xfrm>
          <a:off x="1984375" y="5773738"/>
          <a:ext cx="4941888" cy="588962"/>
        </p:xfrm>
        <a:graphic>
          <a:graphicData uri="http://schemas.openxmlformats.org/presentationml/2006/ole">
            <mc:AlternateContent xmlns:mc="http://schemas.openxmlformats.org/markup-compatibility/2006">
              <mc:Choice xmlns:v="urn:schemas-microsoft-com:vml" Requires="v">
                <p:oleObj name="Equation" r:id="rId8" imgW="3924300" imgH="469900" progId="Equation.DSMT4">
                  <p:embed/>
                </p:oleObj>
              </mc:Choice>
              <mc:Fallback>
                <p:oleObj name="Equation" r:id="rId8" imgW="3924300" imgH="4699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4375" y="5773738"/>
                        <a:ext cx="4941888"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2282" name="Text Box 10"/>
          <p:cNvSpPr txBox="1">
            <a:spLocks noChangeArrowheads="1"/>
          </p:cNvSpPr>
          <p:nvPr/>
        </p:nvSpPr>
        <p:spPr bwMode="auto">
          <a:xfrm>
            <a:off x="6019800" y="3200400"/>
            <a:ext cx="669925" cy="314325"/>
          </a:xfrm>
          <a:prstGeom prst="rect">
            <a:avLst/>
          </a:prstGeom>
          <a:solidFill>
            <a:schemeClr val="bg1"/>
          </a:solidFill>
          <a:ln w="9525">
            <a:solidFill>
              <a:schemeClr val="bg1"/>
            </a:solidFill>
            <a:miter lim="800000"/>
            <a:headEnd/>
            <a:tailEnd/>
          </a:ln>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solidFill>
                  <a:srgbClr val="0000FF"/>
                </a:solidFill>
              </a:rPr>
              <a:t>x + </a:t>
            </a:r>
            <a:r>
              <a:rPr lang="fr-CH" sz="1400">
                <a:solidFill>
                  <a:srgbClr val="0000FF"/>
                </a:solidFill>
                <a:latin typeface="Symbol" charset="0"/>
              </a:rPr>
              <a:t>D</a:t>
            </a:r>
            <a:r>
              <a:rPr lang="fr-CH" sz="1400">
                <a:solidFill>
                  <a:srgbClr val="0000FF"/>
                </a:solidFill>
              </a:rPr>
              <a:t>x</a:t>
            </a:r>
            <a:endParaRPr lang="en-US" sz="1400">
              <a:solidFill>
                <a:srgbClr val="0000FF"/>
              </a:solidFill>
            </a:endParaRPr>
          </a:p>
        </p:txBody>
      </p:sp>
      <p:grpSp>
        <p:nvGrpSpPr>
          <p:cNvPr id="2" name="Group 19"/>
          <p:cNvGrpSpPr>
            <a:grpSpLocks/>
          </p:cNvGrpSpPr>
          <p:nvPr/>
        </p:nvGrpSpPr>
        <p:grpSpPr bwMode="auto">
          <a:xfrm>
            <a:off x="3886200" y="1600200"/>
            <a:ext cx="4572000" cy="2022475"/>
            <a:chOff x="2448" y="1008"/>
            <a:chExt cx="2880" cy="1274"/>
          </a:xfrm>
        </p:grpSpPr>
        <p:pic>
          <p:nvPicPr>
            <p:cNvPr id="4916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8" y="1008"/>
              <a:ext cx="2880" cy="1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2" name="Line 14"/>
            <p:cNvSpPr>
              <a:spLocks noChangeShapeType="1"/>
            </p:cNvSpPr>
            <p:nvPr/>
          </p:nvSpPr>
          <p:spPr bwMode="auto">
            <a:xfrm flipV="1">
              <a:off x="2720" y="1960"/>
              <a:ext cx="1968" cy="0"/>
            </a:xfrm>
            <a:prstGeom prst="line">
              <a:avLst/>
            </a:prstGeom>
            <a:noFill/>
            <a:ln w="38100">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sp>
        <p:nvSpPr>
          <p:cNvPr id="49160"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Derivation of the First Telegrapher’s Equation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22279"/>
                                        </p:tgtEl>
                                        <p:attrNameLst>
                                          <p:attrName>style.visibility</p:attrName>
                                        </p:attrNameLst>
                                      </p:cBhvr>
                                      <p:to>
                                        <p:strVal val="visible"/>
                                      </p:to>
                                    </p:set>
                                    <p:animEffect transition="in" filter="randombar(horizontal)">
                                      <p:cBhvr>
                                        <p:cTn id="7" dur="500"/>
                                        <p:tgtEl>
                                          <p:spTgt spid="822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822280"/>
                                        </p:tgtEl>
                                        <p:attrNameLst>
                                          <p:attrName>style.visibility</p:attrName>
                                        </p:attrNameLst>
                                      </p:cBhvr>
                                      <p:to>
                                        <p:strVal val="visible"/>
                                      </p:to>
                                    </p:set>
                                    <p:animEffect transition="in" filter="randombar(horizontal)">
                                      <p:cBhvr>
                                        <p:cTn id="12" dur="500"/>
                                        <p:tgtEl>
                                          <p:spTgt spid="822280"/>
                                        </p:tgtEl>
                                      </p:cBhvr>
                                    </p:animEffect>
                                  </p:childTnLst>
                                </p:cTn>
                              </p:par>
                              <p:par>
                                <p:cTn id="13" presetID="14" presetClass="entr" presetSubtype="10" fill="hold" nodeType="withEffect">
                                  <p:stCondLst>
                                    <p:cond delay="0"/>
                                  </p:stCondLst>
                                  <p:childTnLst>
                                    <p:set>
                                      <p:cBhvr>
                                        <p:cTn id="14" dur="1" fill="hold">
                                          <p:stCondLst>
                                            <p:cond delay="0"/>
                                          </p:stCondLst>
                                        </p:cTn>
                                        <p:tgtEl>
                                          <p:spTgt spid="822281"/>
                                        </p:tgtEl>
                                        <p:attrNameLst>
                                          <p:attrName>style.visibility</p:attrName>
                                        </p:attrNameLst>
                                      </p:cBhvr>
                                      <p:to>
                                        <p:strVal val="visible"/>
                                      </p:to>
                                    </p:set>
                                    <p:animEffect transition="in" filter="randombar(horizontal)">
                                      <p:cBhvr>
                                        <p:cTn id="15" dur="500"/>
                                        <p:tgtEl>
                                          <p:spTgt spid="8222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4" presetClass="path" presetSubtype="0" accel="50000" decel="50000" fill="hold" nodeType="clickEffect">
                                  <p:stCondLst>
                                    <p:cond delay="0"/>
                                  </p:stCondLst>
                                  <p:childTnLst>
                                    <p:animMotion origin="layout" path="M -2.77778E-6 -2.22222E-6 L -0.16215 -0.58472 " pathEditMode="relative" rAng="0" ptsTypes="AA">
                                      <p:cBhvr>
                                        <p:cTn id="19" dur="2000" fill="hold"/>
                                        <p:tgtEl>
                                          <p:spTgt spid="822281"/>
                                        </p:tgtEl>
                                        <p:attrNameLst>
                                          <p:attrName>ppt_x</p:attrName>
                                          <p:attrName>ppt_y</p:attrName>
                                        </p:attrNameLst>
                                      </p:cBhvr>
                                      <p:rCtr x="-8108" y="-29236"/>
                                    </p:animMotion>
                                  </p:childTnLst>
                                </p:cTn>
                              </p:par>
                              <p:par>
                                <p:cTn id="20" presetID="9" presetClass="exit" presetSubtype="0" fill="hold" grpId="0" nodeType="withEffect">
                                  <p:stCondLst>
                                    <p:cond delay="0"/>
                                  </p:stCondLst>
                                  <p:childTnLst>
                                    <p:animEffect transition="out" filter="dissolve">
                                      <p:cBhvr>
                                        <p:cTn id="21" dur="500"/>
                                        <p:tgtEl>
                                          <p:spTgt spid="822280"/>
                                        </p:tgtEl>
                                      </p:cBhvr>
                                    </p:animEffect>
                                    <p:set>
                                      <p:cBhvr>
                                        <p:cTn id="22" dur="1" fill="hold">
                                          <p:stCondLst>
                                            <p:cond delay="499"/>
                                          </p:stCondLst>
                                        </p:cTn>
                                        <p:tgtEl>
                                          <p:spTgt spid="822280"/>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822279"/>
                                        </p:tgtEl>
                                      </p:cBhvr>
                                    </p:animEffect>
                                    <p:set>
                                      <p:cBhvr>
                                        <p:cTn id="25" dur="1" fill="hold">
                                          <p:stCondLst>
                                            <p:cond delay="499"/>
                                          </p:stCondLst>
                                        </p:cTn>
                                        <p:tgtEl>
                                          <p:spTgt spid="82227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22278"/>
                                        </p:tgtEl>
                                      </p:cBhvr>
                                    </p:animEffect>
                                    <p:set>
                                      <p:cBhvr>
                                        <p:cTn id="28" dur="1" fill="hold">
                                          <p:stCondLst>
                                            <p:cond delay="499"/>
                                          </p:stCondLst>
                                        </p:cTn>
                                        <p:tgtEl>
                                          <p:spTgt spid="82227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822276"/>
                                        </p:tgtEl>
                                      </p:cBhvr>
                                    </p:animEffect>
                                    <p:set>
                                      <p:cBhvr>
                                        <p:cTn id="31" dur="1" fill="hold">
                                          <p:stCondLst>
                                            <p:cond delay="499"/>
                                          </p:stCondLst>
                                        </p:cTn>
                                        <p:tgtEl>
                                          <p:spTgt spid="822276"/>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822282"/>
                                        </p:tgtEl>
                                      </p:cBhvr>
                                    </p:animEffect>
                                    <p:set>
                                      <p:cBhvr>
                                        <p:cTn id="34" dur="1" fill="hold">
                                          <p:stCondLst>
                                            <p:cond delay="499"/>
                                          </p:stCondLst>
                                        </p:cTn>
                                        <p:tgtEl>
                                          <p:spTgt spid="822282"/>
                                        </p:tgtEl>
                                        <p:attrNameLst>
                                          <p:attrName>style.visibility</p:attrName>
                                        </p:attrNameLst>
                                      </p:cBhvr>
                                      <p:to>
                                        <p:strVal val="hidden"/>
                                      </p:to>
                                    </p:set>
                                  </p:childTnLst>
                                </p:cTn>
                              </p:par>
                              <p:par>
                                <p:cTn id="35" presetID="56" presetClass="path" presetSubtype="0" accel="50000" decel="50000" fill="hold" nodeType="withEffect">
                                  <p:stCondLst>
                                    <p:cond delay="0"/>
                                  </p:stCondLst>
                                  <p:childTnLst>
                                    <p:animMotion origin="layout" path="M 1.11022E-16 2.96296E-6 L 0.12778 -0.02037 " pathEditMode="relative" rAng="0" ptsTypes="AA">
                                      <p:cBhvr>
                                        <p:cTn id="36" dur="2000" fill="hold"/>
                                        <p:tgtEl>
                                          <p:spTgt spid="2"/>
                                        </p:tgtEl>
                                        <p:attrNameLst>
                                          <p:attrName>ppt_x</p:attrName>
                                          <p:attrName>ppt_y</p:attrName>
                                        </p:attrNameLst>
                                      </p:cBhvr>
                                      <p:rCtr x="6400" y="-1000"/>
                                    </p:animMotion>
                                  </p:childTnLst>
                                </p:cTn>
                              </p:par>
                              <p:par>
                                <p:cTn id="37" presetID="6" presetClass="emph" presetSubtype="0" fill="hold" nodeType="withEffect">
                                  <p:stCondLst>
                                    <p:cond delay="0"/>
                                  </p:stCondLst>
                                  <p:childTnLst>
                                    <p:animScale>
                                      <p:cBhvr>
                                        <p:cTn id="38" dur="2000" fill="hold"/>
                                        <p:tgtEl>
                                          <p:spTgt spid="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6" grpId="0"/>
      <p:bldP spid="822280" grpId="0"/>
      <p:bldP spid="822280" grpId="1"/>
      <p:bldP spid="8222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4325" name="Object 5"/>
          <p:cNvGraphicFramePr>
            <a:graphicFrameLocks noChangeAspect="1"/>
          </p:cNvGraphicFramePr>
          <p:nvPr/>
        </p:nvGraphicFramePr>
        <p:xfrm>
          <a:off x="688975" y="1741488"/>
          <a:ext cx="4416425" cy="620712"/>
        </p:xfrm>
        <a:graphic>
          <a:graphicData uri="http://schemas.openxmlformats.org/presentationml/2006/ole">
            <mc:AlternateContent xmlns:mc="http://schemas.openxmlformats.org/markup-compatibility/2006">
              <mc:Choice xmlns:v="urn:schemas-microsoft-com:vml" Requires="v">
                <p:oleObj name="Equation" r:id="rId4" imgW="3416300" imgH="482600" progId="Equation.3">
                  <p:embed/>
                </p:oleObj>
              </mc:Choice>
              <mc:Fallback>
                <p:oleObj name="Equation" r:id="rId4" imgW="3416300" imgH="482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 y="1741488"/>
                        <a:ext cx="4416425"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24326" name="Object 6"/>
          <p:cNvGraphicFramePr>
            <a:graphicFrameLocks noChangeAspect="1"/>
          </p:cNvGraphicFramePr>
          <p:nvPr/>
        </p:nvGraphicFramePr>
        <p:xfrm>
          <a:off x="3971925" y="2870200"/>
          <a:ext cx="969963" cy="315913"/>
        </p:xfrm>
        <a:graphic>
          <a:graphicData uri="http://schemas.openxmlformats.org/presentationml/2006/ole">
            <mc:AlternateContent xmlns:mc="http://schemas.openxmlformats.org/markup-compatibility/2006">
              <mc:Choice xmlns:v="urn:schemas-microsoft-com:vml" Requires="v">
                <p:oleObj name="Equation" r:id="rId6" imgW="850900" imgH="279400" progId="Equation.DSMT4">
                  <p:embed/>
                </p:oleObj>
              </mc:Choice>
              <mc:Fallback>
                <p:oleObj name="Equation" r:id="rId6" imgW="850900" imgH="279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1925" y="2870200"/>
                        <a:ext cx="969963" cy="31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4327" name="Text Box 7"/>
          <p:cNvSpPr txBox="1">
            <a:spLocks noChangeArrowheads="1"/>
          </p:cNvSpPr>
          <p:nvPr/>
        </p:nvSpPr>
        <p:spPr bwMode="auto">
          <a:xfrm>
            <a:off x="685800" y="2819400"/>
            <a:ext cx="411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fr-CH" sz="1800">
                <a:cs typeface="Calibri" charset="0"/>
              </a:rPr>
              <a:t>Perfect wires:</a:t>
            </a:r>
            <a:endParaRPr lang="en-GB" sz="1800">
              <a:cs typeface="Calibri" charset="0"/>
            </a:endParaRPr>
          </a:p>
        </p:txBody>
      </p:sp>
      <p:graphicFrame>
        <p:nvGraphicFramePr>
          <p:cNvPr id="824328" name="Object 8"/>
          <p:cNvGraphicFramePr>
            <a:graphicFrameLocks noChangeAspect="1"/>
          </p:cNvGraphicFramePr>
          <p:nvPr>
            <p:extLst>
              <p:ext uri="{D42A27DB-BD31-4B8C-83A1-F6EECF244321}">
                <p14:modId xmlns:p14="http://schemas.microsoft.com/office/powerpoint/2010/main" val="451941654"/>
              </p:ext>
            </p:extLst>
          </p:nvPr>
        </p:nvGraphicFramePr>
        <p:xfrm>
          <a:off x="3598862" y="3879850"/>
          <a:ext cx="2116138" cy="546100"/>
        </p:xfrm>
        <a:graphic>
          <a:graphicData uri="http://schemas.openxmlformats.org/presentationml/2006/ole">
            <mc:AlternateContent xmlns:mc="http://schemas.openxmlformats.org/markup-compatibility/2006">
              <mc:Choice xmlns:v="urn:schemas-microsoft-com:vml" Requires="v">
                <p:oleObj name="Equation" r:id="rId8" imgW="1473200" imgH="381000" progId="Equation.DSMT4">
                  <p:embed/>
                </p:oleObj>
              </mc:Choice>
              <mc:Fallback>
                <p:oleObj name="Equation" r:id="rId8" imgW="1473200" imgH="3810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8862" y="3879850"/>
                        <a:ext cx="2116138"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4329" name="Text Box 9"/>
          <p:cNvSpPr txBox="1">
            <a:spLocks noChangeArrowheads="1"/>
          </p:cNvSpPr>
          <p:nvPr/>
        </p:nvSpPr>
        <p:spPr bwMode="auto">
          <a:xfrm>
            <a:off x="685800" y="3914775"/>
            <a:ext cx="411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fr-CH" sz="1800">
                <a:cs typeface="Calibri" charset="0"/>
              </a:rPr>
              <a:t>Transverse Voltage:</a:t>
            </a:r>
            <a:endParaRPr lang="en-GB" sz="1800">
              <a:cs typeface="Calibri" charset="0"/>
            </a:endParaRPr>
          </a:p>
        </p:txBody>
      </p:sp>
      <p:graphicFrame>
        <p:nvGraphicFramePr>
          <p:cNvPr id="824330" name="Object 10"/>
          <p:cNvGraphicFramePr>
            <a:graphicFrameLocks noChangeAspect="1"/>
          </p:cNvGraphicFramePr>
          <p:nvPr/>
        </p:nvGraphicFramePr>
        <p:xfrm>
          <a:off x="3333750" y="4662488"/>
          <a:ext cx="2625725" cy="671512"/>
        </p:xfrm>
        <a:graphic>
          <a:graphicData uri="http://schemas.openxmlformats.org/presentationml/2006/ole">
            <mc:AlternateContent xmlns:mc="http://schemas.openxmlformats.org/markup-compatibility/2006">
              <mc:Choice xmlns:v="urn:schemas-microsoft-com:vml" Requires="v">
                <p:oleObj name="Equation" r:id="rId10" imgW="1828800" imgH="469900" progId="Equation.3">
                  <p:embed/>
                </p:oleObj>
              </mc:Choice>
              <mc:Fallback>
                <p:oleObj name="Equation" r:id="rId10" imgW="1828800" imgH="4699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3750" y="4662488"/>
                        <a:ext cx="2625725"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4331" name="AutoShape 11"/>
          <p:cNvSpPr>
            <a:spLocks noChangeArrowheads="1"/>
          </p:cNvSpPr>
          <p:nvPr/>
        </p:nvSpPr>
        <p:spPr bwMode="auto">
          <a:xfrm>
            <a:off x="914400" y="4752975"/>
            <a:ext cx="762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824332" name="Object 12"/>
          <p:cNvGraphicFramePr>
            <a:graphicFrameLocks noChangeAspect="1"/>
          </p:cNvGraphicFramePr>
          <p:nvPr/>
        </p:nvGraphicFramePr>
        <p:xfrm>
          <a:off x="3906838" y="3200400"/>
          <a:ext cx="1023937" cy="327025"/>
        </p:xfrm>
        <a:graphic>
          <a:graphicData uri="http://schemas.openxmlformats.org/presentationml/2006/ole">
            <mc:AlternateContent xmlns:mc="http://schemas.openxmlformats.org/markup-compatibility/2006">
              <mc:Choice xmlns:v="urn:schemas-microsoft-com:vml" Requires="v">
                <p:oleObj name="Equation" r:id="rId12" imgW="863600" imgH="279400" progId="Equation.DSMT4">
                  <p:embed/>
                </p:oleObj>
              </mc:Choice>
              <mc:Fallback>
                <p:oleObj name="Equation" r:id="rId12" imgW="863600" imgH="27940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6838" y="3200400"/>
                        <a:ext cx="1023937"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51209" name="Group 14"/>
          <p:cNvGrpSpPr>
            <a:grpSpLocks/>
          </p:cNvGrpSpPr>
          <p:nvPr/>
        </p:nvGrpSpPr>
        <p:grpSpPr bwMode="auto">
          <a:xfrm>
            <a:off x="5562600" y="1543050"/>
            <a:ext cx="3581400" cy="1584325"/>
            <a:chOff x="3504" y="972"/>
            <a:chExt cx="2256" cy="998"/>
          </a:xfrm>
        </p:grpSpPr>
        <p:pic>
          <p:nvPicPr>
            <p:cNvPr id="5121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4" y="972"/>
              <a:ext cx="2256" cy="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5" name="Line 16"/>
            <p:cNvSpPr>
              <a:spLocks noChangeShapeType="1"/>
            </p:cNvSpPr>
            <p:nvPr/>
          </p:nvSpPr>
          <p:spPr bwMode="auto">
            <a:xfrm flipV="1">
              <a:off x="3720" y="1720"/>
              <a:ext cx="1552" cy="0"/>
            </a:xfrm>
            <a:prstGeom prst="line">
              <a:avLst/>
            </a:prstGeom>
            <a:noFill/>
            <a:ln w="28575">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sp>
        <p:nvSpPr>
          <p:cNvPr id="51210"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Derivation of the First Telegrapher’s Equation</a:t>
            </a:r>
          </a:p>
        </p:txBody>
      </p:sp>
      <p:sp>
        <p:nvSpPr>
          <p:cNvPr id="45071" name="Freeform 15"/>
          <p:cNvSpPr>
            <a:spLocks/>
          </p:cNvSpPr>
          <p:nvPr/>
        </p:nvSpPr>
        <p:spPr bwMode="auto">
          <a:xfrm>
            <a:off x="3124200" y="2209800"/>
            <a:ext cx="533400" cy="838200"/>
          </a:xfrm>
          <a:custGeom>
            <a:avLst/>
            <a:gdLst>
              <a:gd name="T0" fmla="*/ 2147483647 w 336"/>
              <a:gd name="T1" fmla="*/ 2147483647 h 528"/>
              <a:gd name="T2" fmla="*/ 2147483647 w 336"/>
              <a:gd name="T3" fmla="*/ 2147483647 h 528"/>
              <a:gd name="T4" fmla="*/ 2147483647 w 336"/>
              <a:gd name="T5" fmla="*/ 0 h 528"/>
              <a:gd name="T6" fmla="*/ 0 60000 65536"/>
              <a:gd name="T7" fmla="*/ 0 60000 65536"/>
              <a:gd name="T8" fmla="*/ 0 60000 65536"/>
              <a:gd name="T9" fmla="*/ 0 w 336"/>
              <a:gd name="T10" fmla="*/ 0 h 528"/>
              <a:gd name="T11" fmla="*/ 336 w 336"/>
              <a:gd name="T12" fmla="*/ 528 h 528"/>
            </a:gdLst>
            <a:ahLst/>
            <a:cxnLst>
              <a:cxn ang="T6">
                <a:pos x="T0" y="T1"/>
              </a:cxn>
              <a:cxn ang="T7">
                <a:pos x="T2" y="T3"/>
              </a:cxn>
              <a:cxn ang="T8">
                <a:pos x="T4" y="T5"/>
              </a:cxn>
            </a:cxnLst>
            <a:rect l="T9" t="T10" r="T11" b="T12"/>
            <a:pathLst>
              <a:path w="336" h="528">
                <a:moveTo>
                  <a:pt x="336" y="528"/>
                </a:moveTo>
                <a:cubicBezTo>
                  <a:pt x="216" y="452"/>
                  <a:pt x="96" y="376"/>
                  <a:pt x="48" y="288"/>
                </a:cubicBezTo>
                <a:cubicBezTo>
                  <a:pt x="0" y="200"/>
                  <a:pt x="48" y="48"/>
                  <a:pt x="48" y="0"/>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072" name="Freeform 16"/>
          <p:cNvSpPr>
            <a:spLocks/>
          </p:cNvSpPr>
          <p:nvPr/>
        </p:nvSpPr>
        <p:spPr bwMode="auto">
          <a:xfrm>
            <a:off x="2501900" y="2209800"/>
            <a:ext cx="1003300" cy="1143000"/>
          </a:xfrm>
          <a:custGeom>
            <a:avLst/>
            <a:gdLst>
              <a:gd name="T0" fmla="*/ 2147483647 w 632"/>
              <a:gd name="T1" fmla="*/ 2147483647 h 720"/>
              <a:gd name="T2" fmla="*/ 2147483647 w 632"/>
              <a:gd name="T3" fmla="*/ 2147483647 h 720"/>
              <a:gd name="T4" fmla="*/ 2147483647 w 632"/>
              <a:gd name="T5" fmla="*/ 0 h 720"/>
              <a:gd name="T6" fmla="*/ 0 60000 65536"/>
              <a:gd name="T7" fmla="*/ 0 60000 65536"/>
              <a:gd name="T8" fmla="*/ 0 60000 65536"/>
              <a:gd name="T9" fmla="*/ 0 w 632"/>
              <a:gd name="T10" fmla="*/ 0 h 720"/>
              <a:gd name="T11" fmla="*/ 632 w 632"/>
              <a:gd name="T12" fmla="*/ 720 h 720"/>
            </a:gdLst>
            <a:ahLst/>
            <a:cxnLst>
              <a:cxn ang="T6">
                <a:pos x="T0" y="T1"/>
              </a:cxn>
              <a:cxn ang="T7">
                <a:pos x="T2" y="T3"/>
              </a:cxn>
              <a:cxn ang="T8">
                <a:pos x="T4" y="T5"/>
              </a:cxn>
            </a:cxnLst>
            <a:rect l="T9" t="T10" r="T11" b="T12"/>
            <a:pathLst>
              <a:path w="632" h="720">
                <a:moveTo>
                  <a:pt x="632" y="720"/>
                </a:moveTo>
                <a:cubicBezTo>
                  <a:pt x="420" y="660"/>
                  <a:pt x="208" y="600"/>
                  <a:pt x="104" y="480"/>
                </a:cubicBezTo>
                <a:cubicBezTo>
                  <a:pt x="0" y="360"/>
                  <a:pt x="4" y="180"/>
                  <a:pt x="8" y="0"/>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074" name="Line 18"/>
          <p:cNvSpPr>
            <a:spLocks noChangeShapeType="1"/>
          </p:cNvSpPr>
          <p:nvPr/>
        </p:nvSpPr>
        <p:spPr bwMode="auto">
          <a:xfrm flipH="1" flipV="1">
            <a:off x="1676400" y="2286000"/>
            <a:ext cx="19050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4327"/>
                                        </p:tgtEl>
                                        <p:attrNameLst>
                                          <p:attrName>style.visibility</p:attrName>
                                        </p:attrNameLst>
                                      </p:cBhvr>
                                      <p:to>
                                        <p:strVal val="visible"/>
                                      </p:to>
                                    </p:set>
                                    <p:animEffect transition="in" filter="randombar(horizontal)">
                                      <p:cBhvr>
                                        <p:cTn id="7" dur="500"/>
                                        <p:tgtEl>
                                          <p:spTgt spid="824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24326"/>
                                        </p:tgtEl>
                                        <p:attrNameLst>
                                          <p:attrName>style.visibility</p:attrName>
                                        </p:attrNameLst>
                                      </p:cBhvr>
                                      <p:to>
                                        <p:strVal val="visible"/>
                                      </p:to>
                                    </p:set>
                                    <p:animEffect transition="in" filter="randombar(horizontal)">
                                      <p:cBhvr>
                                        <p:cTn id="12" dur="500"/>
                                        <p:tgtEl>
                                          <p:spTgt spid="824326"/>
                                        </p:tgtEl>
                                      </p:cBhvr>
                                    </p:animEffect>
                                  </p:childTnLst>
                                </p:cTn>
                              </p:par>
                              <p:par>
                                <p:cTn id="13" presetID="14" presetClass="entr" presetSubtype="10" fill="hold" nodeType="withEffect">
                                  <p:stCondLst>
                                    <p:cond delay="0"/>
                                  </p:stCondLst>
                                  <p:childTnLst>
                                    <p:set>
                                      <p:cBhvr>
                                        <p:cTn id="14" dur="1" fill="hold">
                                          <p:stCondLst>
                                            <p:cond delay="0"/>
                                          </p:stCondLst>
                                        </p:cTn>
                                        <p:tgtEl>
                                          <p:spTgt spid="824332"/>
                                        </p:tgtEl>
                                        <p:attrNameLst>
                                          <p:attrName>style.visibility</p:attrName>
                                        </p:attrNameLst>
                                      </p:cBhvr>
                                      <p:to>
                                        <p:strVal val="visible"/>
                                      </p:to>
                                    </p:set>
                                    <p:animEffect transition="in" filter="randombar(horizontal)">
                                      <p:cBhvr>
                                        <p:cTn id="15" dur="500"/>
                                        <p:tgtEl>
                                          <p:spTgt spid="8243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24329"/>
                                        </p:tgtEl>
                                        <p:attrNameLst>
                                          <p:attrName>style.visibility</p:attrName>
                                        </p:attrNameLst>
                                      </p:cBhvr>
                                      <p:to>
                                        <p:strVal val="visible"/>
                                      </p:to>
                                    </p:set>
                                    <p:animEffect transition="in" filter="randombar(horizontal)">
                                      <p:cBhvr>
                                        <p:cTn id="20" dur="500"/>
                                        <p:tgtEl>
                                          <p:spTgt spid="8243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824328"/>
                                        </p:tgtEl>
                                        <p:attrNameLst>
                                          <p:attrName>style.visibility</p:attrName>
                                        </p:attrNameLst>
                                      </p:cBhvr>
                                      <p:to>
                                        <p:strVal val="visible"/>
                                      </p:to>
                                    </p:set>
                                    <p:animEffect transition="in" filter="randombar(horizontal)">
                                      <p:cBhvr>
                                        <p:cTn id="25" dur="500"/>
                                        <p:tgtEl>
                                          <p:spTgt spid="8243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5074"/>
                                        </p:tgtEl>
                                        <p:attrNameLst>
                                          <p:attrName>style.visibility</p:attrName>
                                        </p:attrNameLst>
                                      </p:cBhvr>
                                      <p:to>
                                        <p:strVal val="visible"/>
                                      </p:to>
                                    </p:set>
                                    <p:animEffect transition="in" filter="wipe(down)">
                                      <p:cBhvr>
                                        <p:cTn id="30" dur="500"/>
                                        <p:tgtEl>
                                          <p:spTgt spid="4507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5072"/>
                                        </p:tgtEl>
                                        <p:attrNameLst>
                                          <p:attrName>style.visibility</p:attrName>
                                        </p:attrNameLst>
                                      </p:cBhvr>
                                      <p:to>
                                        <p:strVal val="visible"/>
                                      </p:to>
                                    </p:set>
                                    <p:animEffect transition="in" filter="wipe(down)">
                                      <p:cBhvr>
                                        <p:cTn id="33" dur="500"/>
                                        <p:tgtEl>
                                          <p:spTgt spid="4507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5071"/>
                                        </p:tgtEl>
                                        <p:attrNameLst>
                                          <p:attrName>style.visibility</p:attrName>
                                        </p:attrNameLst>
                                      </p:cBhvr>
                                      <p:to>
                                        <p:strVal val="visible"/>
                                      </p:to>
                                    </p:set>
                                    <p:animEffect transition="in" filter="wipe(down)">
                                      <p:cBhvr>
                                        <p:cTn id="36" dur="500"/>
                                        <p:tgtEl>
                                          <p:spTgt spid="450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24331"/>
                                        </p:tgtEl>
                                        <p:attrNameLst>
                                          <p:attrName>style.visibility</p:attrName>
                                        </p:attrNameLst>
                                      </p:cBhvr>
                                      <p:to>
                                        <p:strVal val="visible"/>
                                      </p:to>
                                    </p:set>
                                    <p:animEffect transition="in" filter="randombar(horizontal)">
                                      <p:cBhvr>
                                        <p:cTn id="41" dur="500"/>
                                        <p:tgtEl>
                                          <p:spTgt spid="82433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2000"/>
                                        <p:tgtEl>
                                          <p:spTgt spid="45074"/>
                                        </p:tgtEl>
                                      </p:cBhvr>
                                    </p:animEffect>
                                    <p:set>
                                      <p:cBhvr>
                                        <p:cTn id="46" dur="1" fill="hold">
                                          <p:stCondLst>
                                            <p:cond delay="1999"/>
                                          </p:stCondLst>
                                        </p:cTn>
                                        <p:tgtEl>
                                          <p:spTgt spid="4507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45072"/>
                                        </p:tgtEl>
                                      </p:cBhvr>
                                    </p:animEffect>
                                    <p:set>
                                      <p:cBhvr>
                                        <p:cTn id="49" dur="1" fill="hold">
                                          <p:stCondLst>
                                            <p:cond delay="1999"/>
                                          </p:stCondLst>
                                        </p:cTn>
                                        <p:tgtEl>
                                          <p:spTgt spid="4507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45071"/>
                                        </p:tgtEl>
                                      </p:cBhvr>
                                    </p:animEffect>
                                    <p:set>
                                      <p:cBhvr>
                                        <p:cTn id="52" dur="1" fill="hold">
                                          <p:stCondLst>
                                            <p:cond delay="1999"/>
                                          </p:stCondLst>
                                        </p:cTn>
                                        <p:tgtEl>
                                          <p:spTgt spid="4507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824330"/>
                                        </p:tgtEl>
                                        <p:attrNameLst>
                                          <p:attrName>style.visibility</p:attrName>
                                        </p:attrNameLst>
                                      </p:cBhvr>
                                      <p:to>
                                        <p:strVal val="visible"/>
                                      </p:to>
                                    </p:set>
                                    <p:animEffect transition="in" filter="randombar(horizontal)">
                                      <p:cBhvr>
                                        <p:cTn id="55" dur="500"/>
                                        <p:tgtEl>
                                          <p:spTgt spid="8243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64" presetClass="path" presetSubtype="0" accel="50000" decel="50000" fill="hold" nodeType="clickEffect">
                                  <p:stCondLst>
                                    <p:cond delay="0"/>
                                  </p:stCondLst>
                                  <p:childTnLst>
                                    <p:animMotion origin="layout" path="M 1.11111E-6 7.40741E-7 L -0.12813 -0.3875 " pathEditMode="relative" rAng="0" ptsTypes="AA">
                                      <p:cBhvr>
                                        <p:cTn id="59" dur="2000" fill="hold"/>
                                        <p:tgtEl>
                                          <p:spTgt spid="824330"/>
                                        </p:tgtEl>
                                        <p:attrNameLst>
                                          <p:attrName>ppt_x</p:attrName>
                                          <p:attrName>ppt_y</p:attrName>
                                        </p:attrNameLst>
                                      </p:cBhvr>
                                      <p:rCtr x="-6400" y="-19400"/>
                                    </p:animMotion>
                                  </p:childTnLst>
                                </p:cTn>
                              </p:par>
                              <p:par>
                                <p:cTn id="60" presetID="9" presetClass="exit" presetSubtype="0" fill="hold" nodeType="withEffect">
                                  <p:stCondLst>
                                    <p:cond delay="0"/>
                                  </p:stCondLst>
                                  <p:childTnLst>
                                    <p:animEffect transition="out" filter="dissolve">
                                      <p:cBhvr>
                                        <p:cTn id="61" dur="500"/>
                                        <p:tgtEl>
                                          <p:spTgt spid="824325"/>
                                        </p:tgtEl>
                                      </p:cBhvr>
                                    </p:animEffect>
                                    <p:set>
                                      <p:cBhvr>
                                        <p:cTn id="62" dur="1" fill="hold">
                                          <p:stCondLst>
                                            <p:cond delay="499"/>
                                          </p:stCondLst>
                                        </p:cTn>
                                        <p:tgtEl>
                                          <p:spTgt spid="824325"/>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824327"/>
                                        </p:tgtEl>
                                      </p:cBhvr>
                                    </p:animEffect>
                                    <p:set>
                                      <p:cBhvr>
                                        <p:cTn id="65" dur="1" fill="hold">
                                          <p:stCondLst>
                                            <p:cond delay="499"/>
                                          </p:stCondLst>
                                        </p:cTn>
                                        <p:tgtEl>
                                          <p:spTgt spid="824327"/>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824326"/>
                                        </p:tgtEl>
                                      </p:cBhvr>
                                    </p:animEffect>
                                    <p:set>
                                      <p:cBhvr>
                                        <p:cTn id="68" dur="1" fill="hold">
                                          <p:stCondLst>
                                            <p:cond delay="499"/>
                                          </p:stCondLst>
                                        </p:cTn>
                                        <p:tgtEl>
                                          <p:spTgt spid="824326"/>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824332"/>
                                        </p:tgtEl>
                                      </p:cBhvr>
                                    </p:animEffect>
                                    <p:set>
                                      <p:cBhvr>
                                        <p:cTn id="71" dur="1" fill="hold">
                                          <p:stCondLst>
                                            <p:cond delay="499"/>
                                          </p:stCondLst>
                                        </p:cTn>
                                        <p:tgtEl>
                                          <p:spTgt spid="824332"/>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824329"/>
                                        </p:tgtEl>
                                      </p:cBhvr>
                                    </p:animEffect>
                                    <p:set>
                                      <p:cBhvr>
                                        <p:cTn id="74" dur="1" fill="hold">
                                          <p:stCondLst>
                                            <p:cond delay="499"/>
                                          </p:stCondLst>
                                        </p:cTn>
                                        <p:tgtEl>
                                          <p:spTgt spid="824329"/>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824328"/>
                                        </p:tgtEl>
                                      </p:cBhvr>
                                    </p:animEffect>
                                    <p:set>
                                      <p:cBhvr>
                                        <p:cTn id="77" dur="1" fill="hold">
                                          <p:stCondLst>
                                            <p:cond delay="499"/>
                                          </p:stCondLst>
                                        </p:cTn>
                                        <p:tgtEl>
                                          <p:spTgt spid="824328"/>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824331"/>
                                        </p:tgtEl>
                                      </p:cBhvr>
                                    </p:animEffect>
                                    <p:set>
                                      <p:cBhvr>
                                        <p:cTn id="80" dur="1" fill="hold">
                                          <p:stCondLst>
                                            <p:cond delay="499"/>
                                          </p:stCondLst>
                                        </p:cTn>
                                        <p:tgtEl>
                                          <p:spTgt spid="8243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7" grpId="0"/>
      <p:bldP spid="824327" grpId="1"/>
      <p:bldP spid="824329" grpId="0"/>
      <p:bldP spid="824329" grpId="1"/>
      <p:bldP spid="824331" grpId="0" animBg="1"/>
      <p:bldP spid="824331" grpId="1" animBg="1"/>
      <p:bldP spid="45071" grpId="0" animBg="1"/>
      <p:bldP spid="45071" grpId="1" animBg="1"/>
      <p:bldP spid="45072" grpId="0" animBg="1"/>
      <p:bldP spid="45072" grpId="1" animBg="1"/>
      <p:bldP spid="45074" grpId="0" animBg="1"/>
      <p:bldP spid="4507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2" name="Rectangle 4"/>
          <p:cNvSpPr>
            <a:spLocks noChangeArrowheads="1"/>
          </p:cNvSpPr>
          <p:nvPr/>
        </p:nvSpPr>
        <p:spPr bwMode="auto">
          <a:xfrm>
            <a:off x="2339975" y="4876800"/>
            <a:ext cx="4975225" cy="1360488"/>
          </a:xfrm>
          <a:prstGeom prst="rect">
            <a:avLst/>
          </a:prstGeom>
          <a:solidFill>
            <a:srgbClr val="FFFF66"/>
          </a:solidFill>
          <a:ln w="9525">
            <a:solidFill>
              <a:schemeClr val="tx1"/>
            </a:solidFill>
            <a:miter lim="800000"/>
            <a:headEnd/>
            <a:tailEnd/>
          </a:ln>
        </p:spPr>
        <p:txBody>
          <a:bodyPr wrap="none" anchor="ctr"/>
          <a:lstStyle/>
          <a:p>
            <a:endParaRPr lang="en-US"/>
          </a:p>
        </p:txBody>
      </p:sp>
      <p:graphicFrame>
        <p:nvGraphicFramePr>
          <p:cNvPr id="53250" name="Object 5"/>
          <p:cNvGraphicFramePr>
            <a:graphicFrameLocks noChangeAspect="1"/>
          </p:cNvGraphicFramePr>
          <p:nvPr/>
        </p:nvGraphicFramePr>
        <p:xfrm>
          <a:off x="2138363" y="2001838"/>
          <a:ext cx="2630487" cy="673100"/>
        </p:xfrm>
        <a:graphic>
          <a:graphicData uri="http://schemas.openxmlformats.org/presentationml/2006/ole">
            <mc:AlternateContent xmlns:mc="http://schemas.openxmlformats.org/markup-compatibility/2006">
              <mc:Choice xmlns:v="urn:schemas-microsoft-com:vml" Requires="v">
                <p:oleObj name="Equation" r:id="rId4" imgW="1828800" imgH="469900" progId="Equation.3">
                  <p:embed/>
                </p:oleObj>
              </mc:Choice>
              <mc:Fallback>
                <p:oleObj name="Equation" r:id="rId4" imgW="1828800" imgH="469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63" y="2001838"/>
                        <a:ext cx="2630487"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6374" name="AutoShape 6"/>
          <p:cNvSpPr>
            <a:spLocks noChangeArrowheads="1"/>
          </p:cNvSpPr>
          <p:nvPr/>
        </p:nvSpPr>
        <p:spPr bwMode="auto">
          <a:xfrm>
            <a:off x="1295400" y="5410200"/>
            <a:ext cx="762000" cy="228600"/>
          </a:xfrm>
          <a:prstGeom prst="rightArrow">
            <a:avLst>
              <a:gd name="adj1" fmla="val 50000"/>
              <a:gd name="adj2" fmla="val 83333"/>
            </a:avLst>
          </a:prstGeom>
          <a:solidFill>
            <a:srgbClr val="FFFF66"/>
          </a:solidFill>
          <a:ln w="9525">
            <a:solidFill>
              <a:schemeClr val="tx1"/>
            </a:solidFill>
            <a:miter lim="800000"/>
            <a:headEnd/>
            <a:tailEnd/>
          </a:ln>
        </p:spPr>
        <p:txBody>
          <a:bodyPr wrap="none" anchor="ctr"/>
          <a:lstStyle/>
          <a:p>
            <a:endParaRPr lang="en-US"/>
          </a:p>
        </p:txBody>
      </p:sp>
      <p:graphicFrame>
        <p:nvGraphicFramePr>
          <p:cNvPr id="826375" name="Object 7"/>
          <p:cNvGraphicFramePr>
            <a:graphicFrameLocks noChangeAspect="1"/>
          </p:cNvGraphicFramePr>
          <p:nvPr/>
        </p:nvGraphicFramePr>
        <p:xfrm>
          <a:off x="1676400" y="3276600"/>
          <a:ext cx="4378325" cy="457200"/>
        </p:xfrm>
        <a:graphic>
          <a:graphicData uri="http://schemas.openxmlformats.org/presentationml/2006/ole">
            <mc:AlternateContent xmlns:mc="http://schemas.openxmlformats.org/markup-compatibility/2006">
              <mc:Choice xmlns:v="urn:schemas-microsoft-com:vml" Requires="v">
                <p:oleObj name="Equation" r:id="rId6" imgW="3619500" imgH="381000" progId="Equation.DSMT4">
                  <p:embed/>
                </p:oleObj>
              </mc:Choice>
              <mc:Fallback>
                <p:oleObj name="Equation" r:id="rId6" imgW="3619500" imgH="3810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276600"/>
                        <a:ext cx="4378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26376" name="Object 8"/>
          <p:cNvGraphicFramePr>
            <a:graphicFrameLocks noChangeAspect="1"/>
          </p:cNvGraphicFramePr>
          <p:nvPr/>
        </p:nvGraphicFramePr>
        <p:xfrm>
          <a:off x="1600200" y="3987800"/>
          <a:ext cx="2295525" cy="431800"/>
        </p:xfrm>
        <a:graphic>
          <a:graphicData uri="http://schemas.openxmlformats.org/presentationml/2006/ole">
            <mc:AlternateContent xmlns:mc="http://schemas.openxmlformats.org/markup-compatibility/2006">
              <mc:Choice xmlns:v="urn:schemas-microsoft-com:vml" Requires="v">
                <p:oleObj name="Equation" r:id="rId8" imgW="2006600" imgH="381000" progId="Equation.DSMT4">
                  <p:embed/>
                </p:oleObj>
              </mc:Choice>
              <mc:Fallback>
                <p:oleObj name="Equation" r:id="rId8" imgW="2006600" imgH="3810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987800"/>
                        <a:ext cx="22955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26377" name="Object 9"/>
          <p:cNvGraphicFramePr>
            <a:graphicFrameLocks noChangeAspect="1"/>
          </p:cNvGraphicFramePr>
          <p:nvPr/>
        </p:nvGraphicFramePr>
        <p:xfrm>
          <a:off x="2489200" y="5133975"/>
          <a:ext cx="4792663" cy="836613"/>
        </p:xfrm>
        <a:graphic>
          <a:graphicData uri="http://schemas.openxmlformats.org/presentationml/2006/ole">
            <mc:AlternateContent xmlns:mc="http://schemas.openxmlformats.org/markup-compatibility/2006">
              <mc:Choice xmlns:v="urn:schemas-microsoft-com:vml" Requires="v">
                <p:oleObj name="Equation" r:id="rId10" imgW="2679700" imgH="469900" progId="Equation.DSMT4">
                  <p:embed/>
                </p:oleObj>
              </mc:Choice>
              <mc:Fallback>
                <p:oleObj name="Equation" r:id="rId10" imgW="2679700" imgH="4699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9200" y="5133975"/>
                        <a:ext cx="4792663"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3255" name="Text Box 11"/>
          <p:cNvSpPr txBox="1">
            <a:spLocks noChangeArrowheads="1"/>
          </p:cNvSpPr>
          <p:nvPr/>
        </p:nvSpPr>
        <p:spPr bwMode="auto">
          <a:xfrm>
            <a:off x="114300" y="238125"/>
            <a:ext cx="87360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3600">
                <a:solidFill>
                  <a:schemeClr val="tx2"/>
                </a:solidFill>
              </a:rPr>
              <a:t>Lossless Two-Conductor Line</a:t>
            </a:r>
          </a:p>
          <a:p>
            <a:pPr eaLnBrk="1" hangingPunct="1"/>
            <a:r>
              <a:rPr lang="it-IT" sz="1800">
                <a:solidFill>
                  <a:schemeClr val="tx2"/>
                </a:solidFill>
              </a:rPr>
              <a:t>Derivation of the 1st Generalized TL Equations</a:t>
            </a:r>
          </a:p>
          <a:p>
            <a:pPr eaLnBrk="1" hangingPunct="1"/>
            <a:endParaRPr lang="it-IT" sz="2000">
              <a:solidFill>
                <a:schemeClr val="tx2"/>
              </a:solidFill>
            </a:endParaRPr>
          </a:p>
        </p:txBody>
      </p:sp>
      <p:grpSp>
        <p:nvGrpSpPr>
          <p:cNvPr id="53256" name="Group 12"/>
          <p:cNvGrpSpPr>
            <a:grpSpLocks/>
          </p:cNvGrpSpPr>
          <p:nvPr/>
        </p:nvGrpSpPr>
        <p:grpSpPr bwMode="auto">
          <a:xfrm>
            <a:off x="5562600" y="1543050"/>
            <a:ext cx="3581400" cy="1584325"/>
            <a:chOff x="3504" y="972"/>
            <a:chExt cx="2256" cy="998"/>
          </a:xfrm>
        </p:grpSpPr>
        <p:pic>
          <p:nvPicPr>
            <p:cNvPr id="53263"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4" y="972"/>
              <a:ext cx="2256" cy="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4" name="Line 14"/>
            <p:cNvSpPr>
              <a:spLocks noChangeShapeType="1"/>
            </p:cNvSpPr>
            <p:nvPr/>
          </p:nvSpPr>
          <p:spPr bwMode="auto">
            <a:xfrm flipV="1">
              <a:off x="3720" y="1720"/>
              <a:ext cx="1552" cy="0"/>
            </a:xfrm>
            <a:prstGeom prst="line">
              <a:avLst/>
            </a:prstGeom>
            <a:noFill/>
            <a:ln w="28575">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sp>
        <p:nvSpPr>
          <p:cNvPr id="53257"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Derivation of the First Telegrapher’s Equation</a:t>
            </a:r>
          </a:p>
        </p:txBody>
      </p:sp>
      <p:sp>
        <p:nvSpPr>
          <p:cNvPr id="47118" name="Line 14"/>
          <p:cNvSpPr>
            <a:spLocks noChangeShapeType="1"/>
          </p:cNvSpPr>
          <p:nvPr/>
        </p:nvSpPr>
        <p:spPr bwMode="auto">
          <a:xfrm flipH="1">
            <a:off x="2209800" y="2667000"/>
            <a:ext cx="1371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19" name="Line 15"/>
          <p:cNvSpPr>
            <a:spLocks noChangeShapeType="1"/>
          </p:cNvSpPr>
          <p:nvPr/>
        </p:nvSpPr>
        <p:spPr bwMode="auto">
          <a:xfrm flipH="1">
            <a:off x="3048000" y="38100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3" name="Group 19"/>
          <p:cNvGrpSpPr>
            <a:grpSpLocks/>
          </p:cNvGrpSpPr>
          <p:nvPr/>
        </p:nvGrpSpPr>
        <p:grpSpPr bwMode="auto">
          <a:xfrm>
            <a:off x="4114800" y="3886200"/>
            <a:ext cx="3352800" cy="369888"/>
            <a:chOff x="3810000" y="3886200"/>
            <a:chExt cx="3352800" cy="369332"/>
          </a:xfrm>
        </p:grpSpPr>
        <p:sp>
          <p:nvSpPr>
            <p:cNvPr id="53261" name="TextBox 16"/>
            <p:cNvSpPr txBox="1">
              <a:spLocks noChangeArrowheads="1"/>
            </p:cNvSpPr>
            <p:nvPr/>
          </p:nvSpPr>
          <p:spPr bwMode="auto">
            <a:xfrm>
              <a:off x="4191000" y="3886200"/>
              <a:ext cx="2971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cs typeface="Calibri" charset="0"/>
                </a:rPr>
                <a:t>We will use this again later</a:t>
              </a:r>
            </a:p>
          </p:txBody>
        </p:sp>
        <p:cxnSp>
          <p:nvCxnSpPr>
            <p:cNvPr id="19" name="Straight Arrow Connector 18"/>
            <p:cNvCxnSpPr/>
            <p:nvPr/>
          </p:nvCxnSpPr>
          <p:spPr>
            <a:xfrm rot="10800000" flipV="1">
              <a:off x="3810000" y="4147744"/>
              <a:ext cx="381000" cy="427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7118"/>
                                        </p:tgtEl>
                                        <p:attrNameLst>
                                          <p:attrName>style.visibility</p:attrName>
                                        </p:attrNameLst>
                                      </p:cBhvr>
                                      <p:to>
                                        <p:strVal val="visible"/>
                                      </p:to>
                                    </p:set>
                                    <p:animEffect transition="in" filter="wipe(right)">
                                      <p:cBhvr>
                                        <p:cTn id="7" dur="500"/>
                                        <p:tgtEl>
                                          <p:spTgt spid="47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26375"/>
                                        </p:tgtEl>
                                        <p:attrNameLst>
                                          <p:attrName>style.visibility</p:attrName>
                                        </p:attrNameLst>
                                      </p:cBhvr>
                                      <p:to>
                                        <p:strVal val="visible"/>
                                      </p:to>
                                    </p:set>
                                    <p:animEffect transition="in" filter="randombar(horizontal)">
                                      <p:cBhvr>
                                        <p:cTn id="12" dur="500"/>
                                        <p:tgtEl>
                                          <p:spTgt spid="826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7119"/>
                                        </p:tgtEl>
                                        <p:attrNameLst>
                                          <p:attrName>style.visibility</p:attrName>
                                        </p:attrNameLst>
                                      </p:cBhvr>
                                      <p:to>
                                        <p:strVal val="visible"/>
                                      </p:to>
                                    </p:set>
                                    <p:animEffect transition="in" filter="wipe(right)">
                                      <p:cBhvr>
                                        <p:cTn id="17" dur="500"/>
                                        <p:tgtEl>
                                          <p:spTgt spid="471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26376"/>
                                        </p:tgtEl>
                                        <p:attrNameLst>
                                          <p:attrName>style.visibility</p:attrName>
                                        </p:attrNameLst>
                                      </p:cBhvr>
                                      <p:to>
                                        <p:strVal val="visible"/>
                                      </p:to>
                                    </p:set>
                                    <p:animEffect transition="in" filter="randombar(horizontal)">
                                      <p:cBhvr>
                                        <p:cTn id="22" dur="500"/>
                                        <p:tgtEl>
                                          <p:spTgt spid="8263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26374"/>
                                        </p:tgtEl>
                                        <p:attrNameLst>
                                          <p:attrName>style.visibility</p:attrName>
                                        </p:attrNameLst>
                                      </p:cBhvr>
                                      <p:to>
                                        <p:strVal val="visible"/>
                                      </p:to>
                                    </p:set>
                                    <p:animEffect transition="in" filter="randombar(horizontal)">
                                      <p:cBhvr>
                                        <p:cTn id="32" dur="500"/>
                                        <p:tgtEl>
                                          <p:spTgt spid="82637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26372"/>
                                        </p:tgtEl>
                                        <p:attrNameLst>
                                          <p:attrName>style.visibility</p:attrName>
                                        </p:attrNameLst>
                                      </p:cBhvr>
                                      <p:to>
                                        <p:strVal val="visible"/>
                                      </p:to>
                                    </p:set>
                                    <p:animEffect transition="in" filter="randombar(horizontal)">
                                      <p:cBhvr>
                                        <p:cTn id="35" dur="500"/>
                                        <p:tgtEl>
                                          <p:spTgt spid="826372"/>
                                        </p:tgtEl>
                                      </p:cBhvr>
                                    </p:animEffect>
                                  </p:childTnLst>
                                </p:cTn>
                              </p:par>
                              <p:par>
                                <p:cTn id="36" presetID="14" presetClass="entr" presetSubtype="10" fill="hold" nodeType="withEffect">
                                  <p:stCondLst>
                                    <p:cond delay="0"/>
                                  </p:stCondLst>
                                  <p:childTnLst>
                                    <p:set>
                                      <p:cBhvr>
                                        <p:cTn id="37" dur="1" fill="hold">
                                          <p:stCondLst>
                                            <p:cond delay="0"/>
                                          </p:stCondLst>
                                        </p:cTn>
                                        <p:tgtEl>
                                          <p:spTgt spid="826377"/>
                                        </p:tgtEl>
                                        <p:attrNameLst>
                                          <p:attrName>style.visibility</p:attrName>
                                        </p:attrNameLst>
                                      </p:cBhvr>
                                      <p:to>
                                        <p:strVal val="visible"/>
                                      </p:to>
                                    </p:set>
                                    <p:animEffect transition="in" filter="randombar(horizontal)">
                                      <p:cBhvr>
                                        <p:cTn id="38" dur="500"/>
                                        <p:tgtEl>
                                          <p:spTgt spid="826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2" grpId="0" animBg="1"/>
      <p:bldP spid="826374" grpId="0" animBg="1"/>
      <p:bldP spid="47118" grpId="0" animBg="1"/>
      <p:bldP spid="471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r>
              <a:rPr lang="en-US" sz="2400" dirty="0">
                <a:latin typeface="Calibri" charset="0"/>
              </a:rPr>
              <a:t>Transmission line theory</a:t>
            </a:r>
          </a:p>
          <a:p>
            <a:r>
              <a:rPr lang="en-US" sz="2400" dirty="0">
                <a:latin typeface="Calibri" charset="0"/>
              </a:rPr>
              <a:t>Two-conductor transmission line in presence of an external electromagnetic field</a:t>
            </a:r>
          </a:p>
          <a:p>
            <a:pPr lvl="1"/>
            <a:r>
              <a:rPr lang="en-US" sz="2000" dirty="0">
                <a:latin typeface="Calibri" charset="0"/>
              </a:rPr>
              <a:t>Generalized Telegrapher’s Equations</a:t>
            </a:r>
          </a:p>
          <a:p>
            <a:pPr lvl="1"/>
            <a:r>
              <a:rPr lang="en-US" sz="2000" dirty="0">
                <a:latin typeface="Calibri" charset="0"/>
              </a:rPr>
              <a:t>Equivalent Models</a:t>
            </a:r>
          </a:p>
          <a:p>
            <a:pPr lvl="1"/>
            <a:endParaRPr lang="en-US" sz="2000" dirty="0">
              <a:latin typeface="Calibri" charset="0"/>
            </a:endParaRPr>
          </a:p>
          <a:p>
            <a:pPr marL="0" indent="0">
              <a:buNone/>
            </a:pPr>
            <a:endParaRPr lang="en-US" sz="2400" dirty="0">
              <a:latin typeface="Calibri" charset="0"/>
            </a:endParaRPr>
          </a:p>
          <a:p>
            <a:pPr lvl="1"/>
            <a:endParaRPr lang="en-US" sz="2000" dirty="0">
              <a:latin typeface="Calibri" charset="0"/>
            </a:endParaRPr>
          </a:p>
          <a:p>
            <a:endParaRPr lang="en-US" sz="2400" dirty="0">
              <a:latin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Outline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4"/>
          <p:cNvGraphicFramePr>
            <a:graphicFrameLocks noChangeAspect="1"/>
          </p:cNvGraphicFramePr>
          <p:nvPr/>
        </p:nvGraphicFramePr>
        <p:xfrm>
          <a:off x="627063" y="1879600"/>
          <a:ext cx="2259012" cy="450850"/>
        </p:xfrm>
        <a:graphic>
          <a:graphicData uri="http://schemas.openxmlformats.org/presentationml/2006/ole">
            <mc:AlternateContent xmlns:mc="http://schemas.openxmlformats.org/markup-compatibility/2006">
              <mc:Choice xmlns:v="urn:schemas-microsoft-com:vml" Requires="v">
                <p:oleObj name="Equation" r:id="rId4" imgW="1397000" imgH="279400" progId="Equation.DSMT4">
                  <p:embed/>
                </p:oleObj>
              </mc:Choice>
              <mc:Fallback>
                <p:oleObj name="Equation" r:id="rId4" imgW="1397000" imgH="279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1879600"/>
                        <a:ext cx="2259012"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9155" name="Object 5"/>
          <p:cNvGraphicFramePr>
            <a:graphicFrameLocks noChangeAspect="1"/>
          </p:cNvGraphicFramePr>
          <p:nvPr/>
        </p:nvGraphicFramePr>
        <p:xfrm>
          <a:off x="1003300" y="2603500"/>
          <a:ext cx="701675" cy="279400"/>
        </p:xfrm>
        <a:graphic>
          <a:graphicData uri="http://schemas.openxmlformats.org/presentationml/2006/ole">
            <mc:AlternateContent xmlns:mc="http://schemas.openxmlformats.org/markup-compatibility/2006">
              <mc:Choice xmlns:v="urn:schemas-microsoft-com:vml" Requires="v">
                <p:oleObj name="Equation" r:id="rId6" imgW="698500" imgH="279400" progId="Equation.DSMT4">
                  <p:embed/>
                </p:oleObj>
              </mc:Choice>
              <mc:Fallback>
                <p:oleObj name="Equation" r:id="rId6" imgW="698500" imgH="2794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300" y="2603500"/>
                        <a:ext cx="7016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8422" name="AutoShape 6"/>
          <p:cNvSpPr>
            <a:spLocks noChangeArrowheads="1"/>
          </p:cNvSpPr>
          <p:nvPr/>
        </p:nvSpPr>
        <p:spPr bwMode="auto">
          <a:xfrm>
            <a:off x="1066800" y="3429000"/>
            <a:ext cx="762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828423" name="Object 7"/>
          <p:cNvGraphicFramePr>
            <a:graphicFrameLocks noChangeAspect="1"/>
          </p:cNvGraphicFramePr>
          <p:nvPr>
            <p:extLst>
              <p:ext uri="{D42A27DB-BD31-4B8C-83A1-F6EECF244321}">
                <p14:modId xmlns:p14="http://schemas.microsoft.com/office/powerpoint/2010/main" val="3634126925"/>
              </p:ext>
            </p:extLst>
          </p:nvPr>
        </p:nvGraphicFramePr>
        <p:xfrm>
          <a:off x="2286000" y="3225800"/>
          <a:ext cx="3965575" cy="587375"/>
        </p:xfrm>
        <a:graphic>
          <a:graphicData uri="http://schemas.openxmlformats.org/presentationml/2006/ole">
            <mc:AlternateContent xmlns:mc="http://schemas.openxmlformats.org/markup-compatibility/2006">
              <mc:Choice xmlns:v="urn:schemas-microsoft-com:vml" Requires="v">
                <p:oleObj name="Equation" r:id="rId8" imgW="3962400" imgH="584200" progId="Equation.DSMT4">
                  <p:embed/>
                </p:oleObj>
              </mc:Choice>
              <mc:Fallback>
                <p:oleObj name="Equation" r:id="rId8" imgW="3962400" imgH="5842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3225800"/>
                        <a:ext cx="3965575"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28424" name="Object 8"/>
          <p:cNvGraphicFramePr>
            <a:graphicFrameLocks noChangeAspect="1"/>
          </p:cNvGraphicFramePr>
          <p:nvPr/>
        </p:nvGraphicFramePr>
        <p:xfrm>
          <a:off x="1944688" y="4994275"/>
          <a:ext cx="5840412" cy="1457325"/>
        </p:xfrm>
        <a:graphic>
          <a:graphicData uri="http://schemas.openxmlformats.org/presentationml/2006/ole">
            <mc:AlternateContent xmlns:mc="http://schemas.openxmlformats.org/markup-compatibility/2006">
              <mc:Choice xmlns:v="urn:schemas-microsoft-com:vml" Requires="v">
                <p:oleObj name="Equation" r:id="rId10" imgW="4470400" imgH="1117600" progId="Equation.DSMT4">
                  <p:embed/>
                </p:oleObj>
              </mc:Choice>
              <mc:Fallback>
                <p:oleObj name="Equation" r:id="rId10" imgW="4470400" imgH="111760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4688" y="4994275"/>
                        <a:ext cx="5840412"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28425" name="AutoShape 9"/>
          <p:cNvSpPr>
            <a:spLocks noChangeArrowheads="1"/>
          </p:cNvSpPr>
          <p:nvPr/>
        </p:nvSpPr>
        <p:spPr bwMode="auto">
          <a:xfrm>
            <a:off x="1047750" y="5311775"/>
            <a:ext cx="762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en-US"/>
          </a:p>
        </p:txBody>
      </p:sp>
      <p:grpSp>
        <p:nvGrpSpPr>
          <p:cNvPr id="55303" name="Group 12"/>
          <p:cNvGrpSpPr>
            <a:grpSpLocks/>
          </p:cNvGrpSpPr>
          <p:nvPr/>
        </p:nvGrpSpPr>
        <p:grpSpPr bwMode="auto">
          <a:xfrm>
            <a:off x="5562600" y="1524000"/>
            <a:ext cx="3581400" cy="1584325"/>
            <a:chOff x="3504" y="972"/>
            <a:chExt cx="2256" cy="998"/>
          </a:xfrm>
        </p:grpSpPr>
        <p:pic>
          <p:nvPicPr>
            <p:cNvPr id="55312"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4" y="972"/>
              <a:ext cx="2256" cy="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13" name="Line 14"/>
            <p:cNvSpPr>
              <a:spLocks noChangeShapeType="1"/>
            </p:cNvSpPr>
            <p:nvPr/>
          </p:nvSpPr>
          <p:spPr bwMode="auto">
            <a:xfrm flipV="1">
              <a:off x="3720" y="1720"/>
              <a:ext cx="1552" cy="0"/>
            </a:xfrm>
            <a:prstGeom prst="line">
              <a:avLst/>
            </a:prstGeom>
            <a:noFill/>
            <a:ln w="28575">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sp>
        <p:nvSpPr>
          <p:cNvPr id="55304"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Derivation of the Second Telegrapher’s Equation</a:t>
            </a:r>
          </a:p>
        </p:txBody>
      </p:sp>
      <p:graphicFrame>
        <p:nvGraphicFramePr>
          <p:cNvPr id="49165" name="Object 6"/>
          <p:cNvGraphicFramePr>
            <a:graphicFrameLocks noChangeAspect="1"/>
          </p:cNvGraphicFramePr>
          <p:nvPr/>
        </p:nvGraphicFramePr>
        <p:xfrm>
          <a:off x="3054350" y="2300288"/>
          <a:ext cx="2071688" cy="366712"/>
        </p:xfrm>
        <a:graphic>
          <a:graphicData uri="http://schemas.openxmlformats.org/presentationml/2006/ole">
            <mc:AlternateContent xmlns:mc="http://schemas.openxmlformats.org/markup-compatibility/2006">
              <mc:Choice xmlns:v="urn:schemas-microsoft-com:vml" Requires="v">
                <p:oleObj name="Equation" r:id="rId13" imgW="1435100" imgH="254000" progId="Equation.3">
                  <p:embed/>
                </p:oleObj>
              </mc:Choice>
              <mc:Fallback>
                <p:oleObj name="Equation" r:id="rId13" imgW="1435100" imgH="2540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4350" y="2300288"/>
                        <a:ext cx="20716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9169" name="Line 17"/>
          <p:cNvSpPr>
            <a:spLocks noChangeShapeType="1"/>
          </p:cNvSpPr>
          <p:nvPr/>
        </p:nvSpPr>
        <p:spPr bwMode="auto">
          <a:xfrm flipV="1">
            <a:off x="1371600" y="22860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70" name="Freeform 18"/>
          <p:cNvSpPr>
            <a:spLocks/>
          </p:cNvSpPr>
          <p:nvPr/>
        </p:nvSpPr>
        <p:spPr bwMode="auto">
          <a:xfrm>
            <a:off x="3276600" y="2667000"/>
            <a:ext cx="533400" cy="533400"/>
          </a:xfrm>
          <a:custGeom>
            <a:avLst/>
            <a:gdLst>
              <a:gd name="T0" fmla="*/ 2147483647 w 336"/>
              <a:gd name="T1" fmla="*/ 0 h 336"/>
              <a:gd name="T2" fmla="*/ 2147483647 w 336"/>
              <a:gd name="T3" fmla="*/ 2147483647 h 336"/>
              <a:gd name="T4" fmla="*/ 2147483647 w 336"/>
              <a:gd name="T5" fmla="*/ 2147483647 h 336"/>
              <a:gd name="T6" fmla="*/ 0 60000 65536"/>
              <a:gd name="T7" fmla="*/ 0 60000 65536"/>
              <a:gd name="T8" fmla="*/ 0 60000 65536"/>
              <a:gd name="T9" fmla="*/ 0 w 336"/>
              <a:gd name="T10" fmla="*/ 0 h 336"/>
              <a:gd name="T11" fmla="*/ 336 w 336"/>
              <a:gd name="T12" fmla="*/ 336 h 336"/>
            </a:gdLst>
            <a:ahLst/>
            <a:cxnLst>
              <a:cxn ang="T6">
                <a:pos x="T0" y="T1"/>
              </a:cxn>
              <a:cxn ang="T7">
                <a:pos x="T2" y="T3"/>
              </a:cxn>
              <a:cxn ang="T8">
                <a:pos x="T4" y="T5"/>
              </a:cxn>
            </a:cxnLst>
            <a:rect l="T9" t="T10" r="T11" b="T12"/>
            <a:pathLst>
              <a:path w="336" h="336">
                <a:moveTo>
                  <a:pt x="48" y="0"/>
                </a:moveTo>
                <a:cubicBezTo>
                  <a:pt x="24" y="44"/>
                  <a:pt x="0" y="88"/>
                  <a:pt x="48" y="144"/>
                </a:cubicBezTo>
                <a:cubicBezTo>
                  <a:pt x="96" y="200"/>
                  <a:pt x="216" y="268"/>
                  <a:pt x="336" y="336"/>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171" name="Freeform 19"/>
          <p:cNvSpPr>
            <a:spLocks/>
          </p:cNvSpPr>
          <p:nvPr/>
        </p:nvSpPr>
        <p:spPr bwMode="auto">
          <a:xfrm>
            <a:off x="4191000" y="2667000"/>
            <a:ext cx="2095500" cy="685800"/>
          </a:xfrm>
          <a:custGeom>
            <a:avLst/>
            <a:gdLst>
              <a:gd name="T0" fmla="*/ 0 w 1320"/>
              <a:gd name="T1" fmla="*/ 0 h 432"/>
              <a:gd name="T2" fmla="*/ 2147483647 w 1320"/>
              <a:gd name="T3" fmla="*/ 2147483647 h 432"/>
              <a:gd name="T4" fmla="*/ 2147483647 w 1320"/>
              <a:gd name="T5" fmla="*/ 2147483647 h 432"/>
              <a:gd name="T6" fmla="*/ 2147483647 w 1320"/>
              <a:gd name="T7" fmla="*/ 2147483647 h 432"/>
              <a:gd name="T8" fmla="*/ 0 60000 65536"/>
              <a:gd name="T9" fmla="*/ 0 60000 65536"/>
              <a:gd name="T10" fmla="*/ 0 60000 65536"/>
              <a:gd name="T11" fmla="*/ 0 60000 65536"/>
              <a:gd name="T12" fmla="*/ 0 w 1320"/>
              <a:gd name="T13" fmla="*/ 0 h 432"/>
              <a:gd name="T14" fmla="*/ 1320 w 1320"/>
              <a:gd name="T15" fmla="*/ 432 h 432"/>
            </a:gdLst>
            <a:ahLst/>
            <a:cxnLst>
              <a:cxn ang="T8">
                <a:pos x="T0" y="T1"/>
              </a:cxn>
              <a:cxn ang="T9">
                <a:pos x="T2" y="T3"/>
              </a:cxn>
              <a:cxn ang="T10">
                <a:pos x="T4" y="T5"/>
              </a:cxn>
              <a:cxn ang="T11">
                <a:pos x="T6" y="T7"/>
              </a:cxn>
            </a:cxnLst>
            <a:rect l="T12" t="T13" r="T14" b="T15"/>
            <a:pathLst>
              <a:path w="1320" h="432">
                <a:moveTo>
                  <a:pt x="0" y="0"/>
                </a:moveTo>
                <a:cubicBezTo>
                  <a:pt x="188" y="72"/>
                  <a:pt x="376" y="144"/>
                  <a:pt x="576" y="192"/>
                </a:cubicBezTo>
                <a:cubicBezTo>
                  <a:pt x="776" y="240"/>
                  <a:pt x="1080" y="248"/>
                  <a:pt x="1200" y="288"/>
                </a:cubicBezTo>
                <a:cubicBezTo>
                  <a:pt x="1320" y="328"/>
                  <a:pt x="1308" y="380"/>
                  <a:pt x="1296" y="432"/>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172" name="Freeform 20"/>
          <p:cNvSpPr>
            <a:spLocks/>
          </p:cNvSpPr>
          <p:nvPr/>
        </p:nvSpPr>
        <p:spPr bwMode="auto">
          <a:xfrm>
            <a:off x="2362200" y="2171700"/>
            <a:ext cx="2362200" cy="1181100"/>
          </a:xfrm>
          <a:custGeom>
            <a:avLst/>
            <a:gdLst>
              <a:gd name="T0" fmla="*/ 2147483647 w 1488"/>
              <a:gd name="T1" fmla="*/ 2147483647 h 744"/>
              <a:gd name="T2" fmla="*/ 2147483647 w 1488"/>
              <a:gd name="T3" fmla="*/ 2147483647 h 744"/>
              <a:gd name="T4" fmla="*/ 2147483647 w 1488"/>
              <a:gd name="T5" fmla="*/ 2147483647 h 744"/>
              <a:gd name="T6" fmla="*/ 0 w 1488"/>
              <a:gd name="T7" fmla="*/ 2147483647 h 744"/>
              <a:gd name="T8" fmla="*/ 0 60000 65536"/>
              <a:gd name="T9" fmla="*/ 0 60000 65536"/>
              <a:gd name="T10" fmla="*/ 0 60000 65536"/>
              <a:gd name="T11" fmla="*/ 0 60000 65536"/>
              <a:gd name="T12" fmla="*/ 0 w 1488"/>
              <a:gd name="T13" fmla="*/ 0 h 744"/>
              <a:gd name="T14" fmla="*/ 1488 w 1488"/>
              <a:gd name="T15" fmla="*/ 744 h 744"/>
            </a:gdLst>
            <a:ahLst/>
            <a:cxnLst>
              <a:cxn ang="T8">
                <a:pos x="T0" y="T1"/>
              </a:cxn>
              <a:cxn ang="T9">
                <a:pos x="T2" y="T3"/>
              </a:cxn>
              <a:cxn ang="T10">
                <a:pos x="T4" y="T5"/>
              </a:cxn>
              <a:cxn ang="T11">
                <a:pos x="T6" y="T7"/>
              </a:cxn>
            </a:cxnLst>
            <a:rect l="T12" t="T13" r="T14" b="T15"/>
            <a:pathLst>
              <a:path w="1488" h="744">
                <a:moveTo>
                  <a:pt x="1488" y="120"/>
                </a:moveTo>
                <a:cubicBezTo>
                  <a:pt x="1424" y="72"/>
                  <a:pt x="1360" y="24"/>
                  <a:pt x="1152" y="24"/>
                </a:cubicBezTo>
                <a:cubicBezTo>
                  <a:pt x="944" y="24"/>
                  <a:pt x="432" y="0"/>
                  <a:pt x="240" y="120"/>
                </a:cubicBezTo>
                <a:cubicBezTo>
                  <a:pt x="48" y="240"/>
                  <a:pt x="24" y="492"/>
                  <a:pt x="0" y="744"/>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173" name="Text Box 21"/>
          <p:cNvSpPr txBox="1">
            <a:spLocks noChangeArrowheads="1"/>
          </p:cNvSpPr>
          <p:nvPr/>
        </p:nvSpPr>
        <p:spPr bwMode="auto">
          <a:xfrm>
            <a:off x="914400" y="4191000"/>
            <a:ext cx="5943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1800">
                <a:cs typeface="Calibri" charset="0"/>
              </a:rPr>
              <a:t>Let us now integrate from 0 to h and separate B into the excitation and scattered components: </a:t>
            </a:r>
          </a:p>
        </p:txBody>
      </p:sp>
      <p:sp>
        <p:nvSpPr>
          <p:cNvPr id="49174" name="Oval 22"/>
          <p:cNvSpPr>
            <a:spLocks noChangeArrowheads="1"/>
          </p:cNvSpPr>
          <p:nvPr/>
        </p:nvSpPr>
        <p:spPr bwMode="auto">
          <a:xfrm>
            <a:off x="1981200" y="4724400"/>
            <a:ext cx="6172200" cy="1828800"/>
          </a:xfrm>
          <a:prstGeom prst="ellipse">
            <a:avLst/>
          </a:prstGeom>
          <a:noFill/>
          <a:ln w="25400">
            <a:solidFill>
              <a:schemeClr val="hlink"/>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5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fade">
                                      <p:cBhvr>
                                        <p:cTn id="12" dur="500"/>
                                        <p:tgtEl>
                                          <p:spTgt spid="49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169"/>
                                        </p:tgtEl>
                                        <p:attrNameLst>
                                          <p:attrName>style.visibility</p:attrName>
                                        </p:attrNameLst>
                                      </p:cBhvr>
                                      <p:to>
                                        <p:strVal val="visible"/>
                                      </p:to>
                                    </p:set>
                                    <p:animEffect transition="in" filter="wipe(down)">
                                      <p:cBhvr>
                                        <p:cTn id="17" dur="500"/>
                                        <p:tgtEl>
                                          <p:spTgt spid="49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65"/>
                                        </p:tgtEl>
                                        <p:attrNameLst>
                                          <p:attrName>style.visibility</p:attrName>
                                        </p:attrNameLst>
                                      </p:cBhvr>
                                      <p:to>
                                        <p:strVal val="visible"/>
                                      </p:to>
                                    </p:set>
                                    <p:animEffect transition="in" filter="fade">
                                      <p:cBhvr>
                                        <p:cTn id="22" dur="500"/>
                                        <p:tgtEl>
                                          <p:spTgt spid="491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28422"/>
                                        </p:tgtEl>
                                        <p:attrNameLst>
                                          <p:attrName>style.visibility</p:attrName>
                                        </p:attrNameLst>
                                      </p:cBhvr>
                                      <p:to>
                                        <p:strVal val="visible"/>
                                      </p:to>
                                    </p:set>
                                    <p:animEffect transition="in" filter="randombar(horizontal)">
                                      <p:cBhvr>
                                        <p:cTn id="27" dur="500"/>
                                        <p:tgtEl>
                                          <p:spTgt spid="828422"/>
                                        </p:tgtEl>
                                      </p:cBhvr>
                                    </p:animEffect>
                                  </p:childTnLst>
                                </p:cTn>
                              </p:par>
                              <p:par>
                                <p:cTn id="28" presetID="14" presetClass="entr" presetSubtype="10" fill="hold" nodeType="withEffect">
                                  <p:stCondLst>
                                    <p:cond delay="0"/>
                                  </p:stCondLst>
                                  <p:childTnLst>
                                    <p:set>
                                      <p:cBhvr>
                                        <p:cTn id="29" dur="1" fill="hold">
                                          <p:stCondLst>
                                            <p:cond delay="0"/>
                                          </p:stCondLst>
                                        </p:cTn>
                                        <p:tgtEl>
                                          <p:spTgt spid="828423"/>
                                        </p:tgtEl>
                                        <p:attrNameLst>
                                          <p:attrName>style.visibility</p:attrName>
                                        </p:attrNameLst>
                                      </p:cBhvr>
                                      <p:to>
                                        <p:strVal val="visible"/>
                                      </p:to>
                                    </p:set>
                                    <p:animEffect transition="in" filter="randombar(horizontal)">
                                      <p:cBhvr>
                                        <p:cTn id="30" dur="500"/>
                                        <p:tgtEl>
                                          <p:spTgt spid="8284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9170"/>
                                        </p:tgtEl>
                                        <p:attrNameLst>
                                          <p:attrName>style.visibility</p:attrName>
                                        </p:attrNameLst>
                                      </p:cBhvr>
                                      <p:to>
                                        <p:strVal val="visible"/>
                                      </p:to>
                                    </p:set>
                                    <p:animEffect transition="in" filter="wipe(up)">
                                      <p:cBhvr>
                                        <p:cTn id="35" dur="500"/>
                                        <p:tgtEl>
                                          <p:spTgt spid="4917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9171"/>
                                        </p:tgtEl>
                                        <p:attrNameLst>
                                          <p:attrName>style.visibility</p:attrName>
                                        </p:attrNameLst>
                                      </p:cBhvr>
                                      <p:to>
                                        <p:strVal val="visible"/>
                                      </p:to>
                                    </p:set>
                                    <p:animEffect transition="in" filter="wipe(up)">
                                      <p:cBhvr>
                                        <p:cTn id="40" dur="500"/>
                                        <p:tgtEl>
                                          <p:spTgt spid="4917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9172"/>
                                        </p:tgtEl>
                                        <p:attrNameLst>
                                          <p:attrName>style.visibility</p:attrName>
                                        </p:attrNameLst>
                                      </p:cBhvr>
                                      <p:to>
                                        <p:strVal val="visible"/>
                                      </p:to>
                                    </p:set>
                                    <p:animEffect transition="in" filter="wipe(right)">
                                      <p:cBhvr>
                                        <p:cTn id="45" dur="500"/>
                                        <p:tgtEl>
                                          <p:spTgt spid="4917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173"/>
                                        </p:tgtEl>
                                        <p:attrNameLst>
                                          <p:attrName>style.visibility</p:attrName>
                                        </p:attrNameLst>
                                      </p:cBhvr>
                                      <p:to>
                                        <p:strVal val="visible"/>
                                      </p:to>
                                    </p:set>
                                    <p:animEffect transition="in" filter="fade">
                                      <p:cBhvr>
                                        <p:cTn id="50" dur="500"/>
                                        <p:tgtEl>
                                          <p:spTgt spid="491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28425"/>
                                        </p:tgtEl>
                                        <p:attrNameLst>
                                          <p:attrName>style.visibility</p:attrName>
                                        </p:attrNameLst>
                                      </p:cBhvr>
                                      <p:to>
                                        <p:strVal val="visible"/>
                                      </p:to>
                                    </p:set>
                                    <p:animEffect transition="in" filter="randombar(horizontal)">
                                      <p:cBhvr>
                                        <p:cTn id="55" dur="500"/>
                                        <p:tgtEl>
                                          <p:spTgt spid="828425"/>
                                        </p:tgtEl>
                                      </p:cBhvr>
                                    </p:animEffect>
                                  </p:childTnLst>
                                </p:cTn>
                              </p:par>
                              <p:par>
                                <p:cTn id="56" presetID="14" presetClass="entr" presetSubtype="10" fill="hold" nodeType="withEffect">
                                  <p:stCondLst>
                                    <p:cond delay="0"/>
                                  </p:stCondLst>
                                  <p:childTnLst>
                                    <p:set>
                                      <p:cBhvr>
                                        <p:cTn id="57" dur="1" fill="hold">
                                          <p:stCondLst>
                                            <p:cond delay="0"/>
                                          </p:stCondLst>
                                        </p:cTn>
                                        <p:tgtEl>
                                          <p:spTgt spid="828424"/>
                                        </p:tgtEl>
                                        <p:attrNameLst>
                                          <p:attrName>style.visibility</p:attrName>
                                        </p:attrNameLst>
                                      </p:cBhvr>
                                      <p:to>
                                        <p:strVal val="visible"/>
                                      </p:to>
                                    </p:set>
                                    <p:animEffect transition="in" filter="randombar(horizontal)">
                                      <p:cBhvr>
                                        <p:cTn id="58" dur="500"/>
                                        <p:tgtEl>
                                          <p:spTgt spid="82842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49174"/>
                                        </p:tgtEl>
                                        <p:attrNameLst>
                                          <p:attrName>style.visibility</p:attrName>
                                        </p:attrNameLst>
                                      </p:cBhvr>
                                      <p:to>
                                        <p:strVal val="visible"/>
                                      </p:to>
                                    </p:set>
                                    <p:anim calcmode="lin" valueType="num">
                                      <p:cBhvr additive="base">
                                        <p:cTn id="63" dur="2000" fill="hold"/>
                                        <p:tgtEl>
                                          <p:spTgt spid="49174"/>
                                        </p:tgtEl>
                                        <p:attrNameLst>
                                          <p:attrName>ppt_x</p:attrName>
                                        </p:attrNameLst>
                                      </p:cBhvr>
                                      <p:tavLst>
                                        <p:tav tm="0">
                                          <p:val>
                                            <p:strVal val="1+#ppt_w/2"/>
                                          </p:val>
                                        </p:tav>
                                        <p:tav tm="100000">
                                          <p:val>
                                            <p:strVal val="#ppt_x"/>
                                          </p:val>
                                        </p:tav>
                                      </p:tavLst>
                                    </p:anim>
                                    <p:anim calcmode="lin" valueType="num">
                                      <p:cBhvr additive="base">
                                        <p:cTn id="64" dur="2000" fill="hold"/>
                                        <p:tgtEl>
                                          <p:spTgt spid="49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2" grpId="0" animBg="1"/>
      <p:bldP spid="828425" grpId="0" animBg="1"/>
      <p:bldP spid="49169" grpId="0" animBg="1"/>
      <p:bldP spid="49170" grpId="0" animBg="1"/>
      <p:bldP spid="49171" grpId="0" animBg="1"/>
      <p:bldP spid="49172" grpId="0" animBg="1"/>
      <p:bldP spid="49173" grpId="0"/>
      <p:bldP spid="49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ChangeArrowheads="1"/>
          </p:cNvSpPr>
          <p:nvPr/>
        </p:nvSpPr>
        <p:spPr bwMode="auto">
          <a:xfrm>
            <a:off x="2743200" y="5300663"/>
            <a:ext cx="5943600" cy="9144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830469" name="AutoShape 5"/>
          <p:cNvSpPr>
            <a:spLocks noChangeArrowheads="1"/>
          </p:cNvSpPr>
          <p:nvPr/>
        </p:nvSpPr>
        <p:spPr bwMode="auto">
          <a:xfrm>
            <a:off x="1524000" y="5681663"/>
            <a:ext cx="762000" cy="228600"/>
          </a:xfrm>
          <a:prstGeom prst="rightArrow">
            <a:avLst>
              <a:gd name="adj1" fmla="val 50000"/>
              <a:gd name="adj2" fmla="val 83333"/>
            </a:avLst>
          </a:prstGeom>
          <a:solidFill>
            <a:srgbClr val="FFFF66"/>
          </a:solidFill>
          <a:ln w="9525">
            <a:solidFill>
              <a:schemeClr val="tx1"/>
            </a:solidFill>
            <a:miter lim="800000"/>
            <a:headEnd/>
            <a:tailEnd/>
          </a:ln>
        </p:spPr>
        <p:txBody>
          <a:bodyPr wrap="none" anchor="ctr"/>
          <a:lstStyle/>
          <a:p>
            <a:endParaRPr lang="en-US"/>
          </a:p>
        </p:txBody>
      </p:sp>
      <p:sp>
        <p:nvSpPr>
          <p:cNvPr id="830470" name="Rectangle 6"/>
          <p:cNvSpPr>
            <a:spLocks noChangeArrowheads="1"/>
          </p:cNvSpPr>
          <p:nvPr/>
        </p:nvSpPr>
        <p:spPr bwMode="auto">
          <a:xfrm>
            <a:off x="1063625" y="2790825"/>
            <a:ext cx="388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cs typeface="Calibri" charset="0"/>
              </a:rPr>
              <a:t>Maxwell</a:t>
            </a:r>
            <a:r>
              <a:rPr lang="ja-JP" altLang="fr-FR">
                <a:cs typeface="Calibri" charset="0"/>
              </a:rPr>
              <a:t>’</a:t>
            </a:r>
            <a:r>
              <a:rPr lang="fr-FR" altLang="ja-JP">
                <a:cs typeface="Calibri" charset="0"/>
              </a:rPr>
              <a:t>s equations apply also to the exciting field components: </a:t>
            </a:r>
            <a:r>
              <a:rPr lang="en-US" altLang="ja-JP" sz="1100">
                <a:cs typeface="Calibri" charset="0"/>
              </a:rPr>
              <a:t> </a:t>
            </a:r>
            <a:endParaRPr lang="en-US">
              <a:cs typeface="Calibri" charset="0"/>
            </a:endParaRPr>
          </a:p>
        </p:txBody>
      </p:sp>
      <p:graphicFrame>
        <p:nvGraphicFramePr>
          <p:cNvPr id="830471" name="Object 7"/>
          <p:cNvGraphicFramePr>
            <a:graphicFrameLocks noChangeAspect="1"/>
          </p:cNvGraphicFramePr>
          <p:nvPr/>
        </p:nvGraphicFramePr>
        <p:xfrm>
          <a:off x="1581150" y="3527425"/>
          <a:ext cx="4505325" cy="546100"/>
        </p:xfrm>
        <a:graphic>
          <a:graphicData uri="http://schemas.openxmlformats.org/presentationml/2006/ole">
            <mc:AlternateContent xmlns:mc="http://schemas.openxmlformats.org/markup-compatibility/2006">
              <mc:Choice xmlns:v="urn:schemas-microsoft-com:vml" Requires="v">
                <p:oleObj name="Equation" r:id="rId4" imgW="4508500" imgH="546100" progId="Equation.DSMT4">
                  <p:embed/>
                </p:oleObj>
              </mc:Choice>
              <mc:Fallback>
                <p:oleObj name="Equation" r:id="rId4" imgW="4508500" imgH="5461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150" y="3527425"/>
                        <a:ext cx="4505325"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30472" name="Object 8"/>
          <p:cNvGraphicFramePr>
            <a:graphicFrameLocks noChangeAspect="1"/>
          </p:cNvGraphicFramePr>
          <p:nvPr/>
        </p:nvGraphicFramePr>
        <p:xfrm>
          <a:off x="4933950" y="4276725"/>
          <a:ext cx="484188" cy="282575"/>
        </p:xfrm>
        <a:graphic>
          <a:graphicData uri="http://schemas.openxmlformats.org/presentationml/2006/ole">
            <mc:AlternateContent xmlns:mc="http://schemas.openxmlformats.org/markup-compatibility/2006">
              <mc:Choice xmlns:v="urn:schemas-microsoft-com:vml" Requires="v">
                <p:oleObj name="Equation" r:id="rId6" imgW="482600" imgH="279400" progId="Equation.DSMT4">
                  <p:embed/>
                </p:oleObj>
              </mc:Choice>
              <mc:Fallback>
                <p:oleObj name="Equation" r:id="rId6" imgW="482600" imgH="279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0" y="4276725"/>
                        <a:ext cx="484188"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0473" name="Rectangle 9"/>
          <p:cNvSpPr>
            <a:spLocks noChangeArrowheads="1"/>
          </p:cNvSpPr>
          <p:nvPr/>
        </p:nvSpPr>
        <p:spPr bwMode="auto">
          <a:xfrm>
            <a:off x="762000" y="4238625"/>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cs typeface="Calibri" charset="0"/>
              </a:rPr>
              <a:t>Quasi-TEM response of the line: </a:t>
            </a:r>
            <a:r>
              <a:rPr lang="en-US" sz="1100">
                <a:cs typeface="Calibri" charset="0"/>
              </a:rPr>
              <a:t> </a:t>
            </a:r>
            <a:endParaRPr lang="en-US">
              <a:cs typeface="Calibri" charset="0"/>
            </a:endParaRPr>
          </a:p>
        </p:txBody>
      </p:sp>
      <p:graphicFrame>
        <p:nvGraphicFramePr>
          <p:cNvPr id="830474" name="Object 10"/>
          <p:cNvGraphicFramePr>
            <a:graphicFrameLocks noChangeAspect="1"/>
          </p:cNvGraphicFramePr>
          <p:nvPr/>
        </p:nvGraphicFramePr>
        <p:xfrm>
          <a:off x="2628900" y="4714875"/>
          <a:ext cx="2085975" cy="523875"/>
        </p:xfrm>
        <a:graphic>
          <a:graphicData uri="http://schemas.openxmlformats.org/presentationml/2006/ole">
            <mc:AlternateContent xmlns:mc="http://schemas.openxmlformats.org/markup-compatibility/2006">
              <mc:Choice xmlns:v="urn:schemas-microsoft-com:vml" Requires="v">
                <p:oleObj name="Equation" r:id="rId8" imgW="2082800" imgH="520700" progId="Equation.DSMT4">
                  <p:embed/>
                </p:oleObj>
              </mc:Choice>
              <mc:Fallback>
                <p:oleObj name="Equation" r:id="rId8" imgW="2082800" imgH="5207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8900" y="4714875"/>
                        <a:ext cx="2085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0475" name="Rectangle 11"/>
          <p:cNvSpPr>
            <a:spLocks noChangeArrowheads="1"/>
          </p:cNvSpPr>
          <p:nvPr/>
        </p:nvSpPr>
        <p:spPr bwMode="auto">
          <a:xfrm>
            <a:off x="990600" y="4772025"/>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cs typeface="Calibri" charset="0"/>
              </a:rPr>
              <a:t>and</a:t>
            </a:r>
            <a:endParaRPr lang="en-US">
              <a:cs typeface="Calibri" charset="0"/>
            </a:endParaRPr>
          </a:p>
        </p:txBody>
      </p:sp>
      <p:graphicFrame>
        <p:nvGraphicFramePr>
          <p:cNvPr id="830476" name="Object 12"/>
          <p:cNvGraphicFramePr>
            <a:graphicFrameLocks noChangeAspect="1"/>
          </p:cNvGraphicFramePr>
          <p:nvPr/>
        </p:nvGraphicFramePr>
        <p:xfrm>
          <a:off x="2730500" y="5424488"/>
          <a:ext cx="5880100" cy="749300"/>
        </p:xfrm>
        <a:graphic>
          <a:graphicData uri="http://schemas.openxmlformats.org/presentationml/2006/ole">
            <mc:AlternateContent xmlns:mc="http://schemas.openxmlformats.org/markup-compatibility/2006">
              <mc:Choice xmlns:v="urn:schemas-microsoft-com:vml" Requires="v">
                <p:oleObj name="Equation" r:id="rId10" imgW="3670300" imgH="469900" progId="Equation.DSMT4">
                  <p:embed/>
                </p:oleObj>
              </mc:Choice>
              <mc:Fallback>
                <p:oleObj name="Equation" r:id="rId10" imgW="3670300" imgH="4699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0500" y="5424488"/>
                        <a:ext cx="58801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7354"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Derivation of the Second Telegrapher’s Equation</a:t>
            </a:r>
          </a:p>
        </p:txBody>
      </p:sp>
      <p:graphicFrame>
        <p:nvGraphicFramePr>
          <p:cNvPr id="828424" name="Object 6"/>
          <p:cNvGraphicFramePr>
            <a:graphicFrameLocks noChangeAspect="1"/>
          </p:cNvGraphicFramePr>
          <p:nvPr/>
        </p:nvGraphicFramePr>
        <p:xfrm>
          <a:off x="115888" y="1384300"/>
          <a:ext cx="5840412" cy="1457325"/>
        </p:xfrm>
        <a:graphic>
          <a:graphicData uri="http://schemas.openxmlformats.org/presentationml/2006/ole">
            <mc:AlternateContent xmlns:mc="http://schemas.openxmlformats.org/markup-compatibility/2006">
              <mc:Choice xmlns:v="urn:schemas-microsoft-com:vml" Requires="v">
                <p:oleObj name="Equation" r:id="rId12" imgW="4470400" imgH="1117600" progId="Equation.DSMT4">
                  <p:embed/>
                </p:oleObj>
              </mc:Choice>
              <mc:Fallback>
                <p:oleObj name="Equation" r:id="rId12" imgW="4470400" imgH="11176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888" y="1384300"/>
                        <a:ext cx="5840412"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1217" name="Freeform 17"/>
          <p:cNvSpPr>
            <a:spLocks/>
          </p:cNvSpPr>
          <p:nvPr/>
        </p:nvSpPr>
        <p:spPr bwMode="auto">
          <a:xfrm>
            <a:off x="4419600" y="2638425"/>
            <a:ext cx="914400" cy="914400"/>
          </a:xfrm>
          <a:custGeom>
            <a:avLst/>
            <a:gdLst>
              <a:gd name="T0" fmla="*/ 2147483647 w 576"/>
              <a:gd name="T1" fmla="*/ 2147483647 h 576"/>
              <a:gd name="T2" fmla="*/ 2147483647 w 576"/>
              <a:gd name="T3" fmla="*/ 2147483647 h 576"/>
              <a:gd name="T4" fmla="*/ 0 w 576"/>
              <a:gd name="T5" fmla="*/ 0 h 576"/>
              <a:gd name="T6" fmla="*/ 0 60000 65536"/>
              <a:gd name="T7" fmla="*/ 0 60000 65536"/>
              <a:gd name="T8" fmla="*/ 0 60000 65536"/>
              <a:gd name="T9" fmla="*/ 0 w 576"/>
              <a:gd name="T10" fmla="*/ 0 h 576"/>
              <a:gd name="T11" fmla="*/ 576 w 576"/>
              <a:gd name="T12" fmla="*/ 576 h 576"/>
            </a:gdLst>
            <a:ahLst/>
            <a:cxnLst>
              <a:cxn ang="T6">
                <a:pos x="T0" y="T1"/>
              </a:cxn>
              <a:cxn ang="T7">
                <a:pos x="T2" y="T3"/>
              </a:cxn>
              <a:cxn ang="T8">
                <a:pos x="T4" y="T5"/>
              </a:cxn>
            </a:cxnLst>
            <a:rect l="T9" t="T10" r="T11" b="T12"/>
            <a:pathLst>
              <a:path w="576" h="576">
                <a:moveTo>
                  <a:pt x="576" y="576"/>
                </a:moveTo>
                <a:cubicBezTo>
                  <a:pt x="576" y="456"/>
                  <a:pt x="576" y="336"/>
                  <a:pt x="480" y="240"/>
                </a:cubicBezTo>
                <a:cubicBezTo>
                  <a:pt x="384" y="144"/>
                  <a:pt x="192" y="72"/>
                  <a:pt x="0" y="0"/>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826376" name="Object 7"/>
          <p:cNvGraphicFramePr>
            <a:graphicFrameLocks noChangeAspect="1"/>
          </p:cNvGraphicFramePr>
          <p:nvPr/>
        </p:nvGraphicFramePr>
        <p:xfrm>
          <a:off x="7054850" y="4119563"/>
          <a:ext cx="1860550" cy="681037"/>
        </p:xfrm>
        <a:graphic>
          <a:graphicData uri="http://schemas.openxmlformats.org/presentationml/2006/ole">
            <mc:AlternateContent xmlns:mc="http://schemas.openxmlformats.org/markup-compatibility/2006">
              <mc:Choice xmlns:v="urn:schemas-microsoft-com:vml" Requires="v">
                <p:oleObj name="Equation" r:id="rId14" imgW="1307532" imgH="482391" progId="Equation.3">
                  <p:embed/>
                </p:oleObj>
              </mc:Choice>
              <mc:Fallback>
                <p:oleObj name="Equation" r:id="rId14" imgW="1307532" imgH="482391"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54850" y="4119563"/>
                        <a:ext cx="1860550" cy="68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1220" name="Freeform 20"/>
          <p:cNvSpPr>
            <a:spLocks/>
          </p:cNvSpPr>
          <p:nvPr/>
        </p:nvSpPr>
        <p:spPr bwMode="auto">
          <a:xfrm>
            <a:off x="4724400" y="1587500"/>
            <a:ext cx="2413000" cy="2832100"/>
          </a:xfrm>
          <a:custGeom>
            <a:avLst/>
            <a:gdLst>
              <a:gd name="T0" fmla="*/ 2147483647 w 1520"/>
              <a:gd name="T1" fmla="*/ 2147483647 h 1784"/>
              <a:gd name="T2" fmla="*/ 2147483647 w 1520"/>
              <a:gd name="T3" fmla="*/ 2147483647 h 1784"/>
              <a:gd name="T4" fmla="*/ 2147483647 w 1520"/>
              <a:gd name="T5" fmla="*/ 2147483647 h 1784"/>
              <a:gd name="T6" fmla="*/ 2147483647 w 1520"/>
              <a:gd name="T7" fmla="*/ 2147483647 h 1784"/>
              <a:gd name="T8" fmla="*/ 2147483647 w 1520"/>
              <a:gd name="T9" fmla="*/ 2147483647 h 1784"/>
              <a:gd name="T10" fmla="*/ 0 w 1520"/>
              <a:gd name="T11" fmla="*/ 2147483647 h 1784"/>
              <a:gd name="T12" fmla="*/ 0 60000 65536"/>
              <a:gd name="T13" fmla="*/ 0 60000 65536"/>
              <a:gd name="T14" fmla="*/ 0 60000 65536"/>
              <a:gd name="T15" fmla="*/ 0 60000 65536"/>
              <a:gd name="T16" fmla="*/ 0 60000 65536"/>
              <a:gd name="T17" fmla="*/ 0 60000 65536"/>
              <a:gd name="T18" fmla="*/ 0 w 1520"/>
              <a:gd name="T19" fmla="*/ 0 h 1784"/>
              <a:gd name="T20" fmla="*/ 1520 w 1520"/>
              <a:gd name="T21" fmla="*/ 1784 h 1784"/>
            </a:gdLst>
            <a:ahLst/>
            <a:cxnLst>
              <a:cxn ang="T12">
                <a:pos x="T0" y="T1"/>
              </a:cxn>
              <a:cxn ang="T13">
                <a:pos x="T2" y="T3"/>
              </a:cxn>
              <a:cxn ang="T14">
                <a:pos x="T4" y="T5"/>
              </a:cxn>
              <a:cxn ang="T15">
                <a:pos x="T6" y="T7"/>
              </a:cxn>
              <a:cxn ang="T16">
                <a:pos x="T8" y="T9"/>
              </a:cxn>
              <a:cxn ang="T17">
                <a:pos x="T10" y="T11"/>
              </a:cxn>
            </a:cxnLst>
            <a:rect l="T18" t="T19" r="T20" b="T21"/>
            <a:pathLst>
              <a:path w="1520" h="1784">
                <a:moveTo>
                  <a:pt x="528" y="1784"/>
                </a:moveTo>
                <a:cubicBezTo>
                  <a:pt x="896" y="1736"/>
                  <a:pt x="1264" y="1688"/>
                  <a:pt x="1392" y="1544"/>
                </a:cubicBezTo>
                <a:cubicBezTo>
                  <a:pt x="1520" y="1400"/>
                  <a:pt x="1384" y="1120"/>
                  <a:pt x="1296" y="920"/>
                </a:cubicBezTo>
                <a:cubicBezTo>
                  <a:pt x="1208" y="720"/>
                  <a:pt x="1040" y="488"/>
                  <a:pt x="864" y="344"/>
                </a:cubicBezTo>
                <a:cubicBezTo>
                  <a:pt x="688" y="200"/>
                  <a:pt x="384" y="112"/>
                  <a:pt x="240" y="56"/>
                </a:cubicBezTo>
                <a:cubicBezTo>
                  <a:pt x="96" y="0"/>
                  <a:pt x="48" y="4"/>
                  <a:pt x="0" y="8"/>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222" name="Freeform 22"/>
          <p:cNvSpPr>
            <a:spLocks/>
          </p:cNvSpPr>
          <p:nvPr/>
        </p:nvSpPr>
        <p:spPr bwMode="auto">
          <a:xfrm>
            <a:off x="2819400" y="1295400"/>
            <a:ext cx="5118100" cy="2971800"/>
          </a:xfrm>
          <a:custGeom>
            <a:avLst/>
            <a:gdLst>
              <a:gd name="T0" fmla="*/ 2147483647 w 3224"/>
              <a:gd name="T1" fmla="*/ 2147483647 h 1872"/>
              <a:gd name="T2" fmla="*/ 2147483647 w 3224"/>
              <a:gd name="T3" fmla="*/ 2147483647 h 1872"/>
              <a:gd name="T4" fmla="*/ 2147483647 w 3224"/>
              <a:gd name="T5" fmla="*/ 2147483647 h 1872"/>
              <a:gd name="T6" fmla="*/ 0 w 3224"/>
              <a:gd name="T7" fmla="*/ 2147483647 h 1872"/>
              <a:gd name="T8" fmla="*/ 0 60000 65536"/>
              <a:gd name="T9" fmla="*/ 0 60000 65536"/>
              <a:gd name="T10" fmla="*/ 0 60000 65536"/>
              <a:gd name="T11" fmla="*/ 0 60000 65536"/>
              <a:gd name="T12" fmla="*/ 0 w 3224"/>
              <a:gd name="T13" fmla="*/ 0 h 1872"/>
              <a:gd name="T14" fmla="*/ 3224 w 3224"/>
              <a:gd name="T15" fmla="*/ 1872 h 1872"/>
            </a:gdLst>
            <a:ahLst/>
            <a:cxnLst>
              <a:cxn ang="T8">
                <a:pos x="T0" y="T1"/>
              </a:cxn>
              <a:cxn ang="T9">
                <a:pos x="T2" y="T3"/>
              </a:cxn>
              <a:cxn ang="T10">
                <a:pos x="T4" y="T5"/>
              </a:cxn>
              <a:cxn ang="T11">
                <a:pos x="T6" y="T7"/>
              </a:cxn>
            </a:cxnLst>
            <a:rect l="T12" t="T13" r="T14" b="T15"/>
            <a:pathLst>
              <a:path w="3224" h="1872">
                <a:moveTo>
                  <a:pt x="3072" y="1872"/>
                </a:moveTo>
                <a:cubicBezTo>
                  <a:pt x="3148" y="1560"/>
                  <a:pt x="3224" y="1248"/>
                  <a:pt x="3024" y="960"/>
                </a:cubicBezTo>
                <a:cubicBezTo>
                  <a:pt x="2824" y="672"/>
                  <a:pt x="2376" y="288"/>
                  <a:pt x="1872" y="144"/>
                </a:cubicBezTo>
                <a:cubicBezTo>
                  <a:pt x="1368" y="0"/>
                  <a:pt x="684" y="48"/>
                  <a:pt x="0" y="96"/>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224" name="Line 24"/>
          <p:cNvSpPr>
            <a:spLocks noChangeShapeType="1"/>
          </p:cNvSpPr>
          <p:nvPr/>
        </p:nvSpPr>
        <p:spPr bwMode="auto">
          <a:xfrm flipV="1">
            <a:off x="3657600" y="1524000"/>
            <a:ext cx="533400" cy="45720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5" name="Line 25"/>
          <p:cNvSpPr>
            <a:spLocks noChangeShapeType="1"/>
          </p:cNvSpPr>
          <p:nvPr/>
        </p:nvSpPr>
        <p:spPr bwMode="auto">
          <a:xfrm flipH="1" flipV="1">
            <a:off x="3657600" y="1524000"/>
            <a:ext cx="533400" cy="45720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6" name="AutoShape 26"/>
          <p:cNvSpPr>
            <a:spLocks noChangeArrowheads="1"/>
          </p:cNvSpPr>
          <p:nvPr/>
        </p:nvSpPr>
        <p:spPr bwMode="auto">
          <a:xfrm>
            <a:off x="1143000" y="2209800"/>
            <a:ext cx="3505200" cy="609600"/>
          </a:xfrm>
          <a:prstGeom prst="roundRect">
            <a:avLst>
              <a:gd name="adj" fmla="val 16667"/>
            </a:avLst>
          </a:prstGeom>
          <a:noFill/>
          <a:ln w="25400">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Calibri" charset="0"/>
            </a:endParaRPr>
          </a:p>
        </p:txBody>
      </p:sp>
      <p:sp>
        <p:nvSpPr>
          <p:cNvPr id="51227" name="AutoShape 27"/>
          <p:cNvSpPr>
            <a:spLocks noChangeArrowheads="1"/>
          </p:cNvSpPr>
          <p:nvPr/>
        </p:nvSpPr>
        <p:spPr bwMode="auto">
          <a:xfrm>
            <a:off x="990600" y="3505200"/>
            <a:ext cx="3505200" cy="609600"/>
          </a:xfrm>
          <a:prstGeom prst="roundRect">
            <a:avLst>
              <a:gd name="adj" fmla="val 16667"/>
            </a:avLst>
          </a:prstGeom>
          <a:noFill/>
          <a:ln w="25400">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Calibri" charset="0"/>
            </a:endParaRPr>
          </a:p>
        </p:txBody>
      </p:sp>
      <p:sp>
        <p:nvSpPr>
          <p:cNvPr id="25" name="Freeform 24"/>
          <p:cNvSpPr>
            <a:spLocks noChangeArrowheads="1"/>
          </p:cNvSpPr>
          <p:nvPr/>
        </p:nvSpPr>
        <p:spPr bwMode="auto">
          <a:xfrm>
            <a:off x="425450" y="1955800"/>
            <a:ext cx="1898650" cy="3022600"/>
          </a:xfrm>
          <a:custGeom>
            <a:avLst/>
            <a:gdLst>
              <a:gd name="T0" fmla="*/ 1898650 w 1898650"/>
              <a:gd name="T1" fmla="*/ 3022600 h 3022600"/>
              <a:gd name="T2" fmla="*/ 1060450 w 1898650"/>
              <a:gd name="T3" fmla="*/ 2819400 h 3022600"/>
              <a:gd name="T4" fmla="*/ 196850 w 1898650"/>
              <a:gd name="T5" fmla="*/ 2667000 h 3022600"/>
              <a:gd name="T6" fmla="*/ 19050 w 1898650"/>
              <a:gd name="T7" fmla="*/ 1397000 h 3022600"/>
              <a:gd name="T8" fmla="*/ 311150 w 1898650"/>
              <a:gd name="T9" fmla="*/ 228600 h 3022600"/>
              <a:gd name="T10" fmla="*/ 831850 w 1898650"/>
              <a:gd name="T11" fmla="*/ 25400 h 3022600"/>
              <a:gd name="T12" fmla="*/ 0 60000 65536"/>
              <a:gd name="T13" fmla="*/ 0 60000 65536"/>
              <a:gd name="T14" fmla="*/ 0 60000 65536"/>
              <a:gd name="T15" fmla="*/ 0 60000 65536"/>
              <a:gd name="T16" fmla="*/ 0 60000 65536"/>
              <a:gd name="T17" fmla="*/ 0 60000 65536"/>
              <a:gd name="T18" fmla="*/ 0 w 1898650"/>
              <a:gd name="T19" fmla="*/ 0 h 3022600"/>
              <a:gd name="T20" fmla="*/ 1898650 w 1898650"/>
              <a:gd name="T21" fmla="*/ 3022600 h 3022600"/>
            </a:gdLst>
            <a:ahLst/>
            <a:cxnLst>
              <a:cxn ang="T12">
                <a:pos x="T0" y="T1"/>
              </a:cxn>
              <a:cxn ang="T13">
                <a:pos x="T2" y="T3"/>
              </a:cxn>
              <a:cxn ang="T14">
                <a:pos x="T4" y="T5"/>
              </a:cxn>
              <a:cxn ang="T15">
                <a:pos x="T6" y="T7"/>
              </a:cxn>
              <a:cxn ang="T16">
                <a:pos x="T8" y="T9"/>
              </a:cxn>
              <a:cxn ang="T17">
                <a:pos x="T10" y="T11"/>
              </a:cxn>
            </a:cxnLst>
            <a:rect l="T18" t="T19" r="T20" b="T21"/>
            <a:pathLst>
              <a:path w="1898650" h="3022600">
                <a:moveTo>
                  <a:pt x="1898650" y="3022600"/>
                </a:moveTo>
                <a:cubicBezTo>
                  <a:pt x="1621366" y="2950633"/>
                  <a:pt x="1344083" y="2878667"/>
                  <a:pt x="1060450" y="2819400"/>
                </a:cubicBezTo>
                <a:cubicBezTo>
                  <a:pt x="776817" y="2760133"/>
                  <a:pt x="370417" y="2904067"/>
                  <a:pt x="196850" y="2667000"/>
                </a:cubicBezTo>
                <a:cubicBezTo>
                  <a:pt x="23283" y="2429933"/>
                  <a:pt x="0" y="1803400"/>
                  <a:pt x="19050" y="1397000"/>
                </a:cubicBezTo>
                <a:cubicBezTo>
                  <a:pt x="38100" y="990600"/>
                  <a:pt x="175683" y="457200"/>
                  <a:pt x="311150" y="228600"/>
                </a:cubicBezTo>
                <a:cubicBezTo>
                  <a:pt x="446617" y="0"/>
                  <a:pt x="639233" y="12700"/>
                  <a:pt x="831850" y="25400"/>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27" name="Straight Arrow Connector 26"/>
          <p:cNvCxnSpPr>
            <a:cxnSpLocks noChangeShapeType="1"/>
          </p:cNvCxnSpPr>
          <p:nvPr/>
        </p:nvCxnSpPr>
        <p:spPr bwMode="auto">
          <a:xfrm flipV="1">
            <a:off x="4191000" y="4038600"/>
            <a:ext cx="914400" cy="685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8" name="Straight Arrow Connector 27"/>
          <p:cNvCxnSpPr>
            <a:cxnSpLocks noChangeShapeType="1"/>
          </p:cNvCxnSpPr>
          <p:nvPr/>
        </p:nvCxnSpPr>
        <p:spPr bwMode="auto">
          <a:xfrm rot="5400000" flipH="1" flipV="1">
            <a:off x="3467100" y="3314700"/>
            <a:ext cx="2133600" cy="685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28424"/>
                                        </p:tgtEl>
                                        <p:attrNameLst>
                                          <p:attrName>style.visibility</p:attrName>
                                        </p:attrNameLst>
                                      </p:cBhvr>
                                      <p:to>
                                        <p:strVal val="visible"/>
                                      </p:to>
                                    </p:set>
                                    <p:animEffect transition="in" filter="randombar(horizontal)">
                                      <p:cBhvr>
                                        <p:cTn id="7" dur="500"/>
                                        <p:tgtEl>
                                          <p:spTgt spid="828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0470"/>
                                        </p:tgtEl>
                                        <p:attrNameLst>
                                          <p:attrName>style.visibility</p:attrName>
                                        </p:attrNameLst>
                                      </p:cBhvr>
                                      <p:to>
                                        <p:strVal val="visible"/>
                                      </p:to>
                                    </p:set>
                                    <p:animEffect transition="in" filter="randombar(horizontal)">
                                      <p:cBhvr>
                                        <p:cTn id="12" dur="500"/>
                                        <p:tgtEl>
                                          <p:spTgt spid="8304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830471"/>
                                        </p:tgtEl>
                                        <p:attrNameLst>
                                          <p:attrName>style.visibility</p:attrName>
                                        </p:attrNameLst>
                                      </p:cBhvr>
                                      <p:to>
                                        <p:strVal val="visible"/>
                                      </p:to>
                                    </p:set>
                                    <p:animEffect transition="in" filter="randombar(horizontal)">
                                      <p:cBhvr>
                                        <p:cTn id="17" dur="500"/>
                                        <p:tgtEl>
                                          <p:spTgt spid="8304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26"/>
                                        </p:tgtEl>
                                        <p:attrNameLst>
                                          <p:attrName>style.visibility</p:attrName>
                                        </p:attrNameLst>
                                      </p:cBhvr>
                                      <p:to>
                                        <p:strVal val="visible"/>
                                      </p:to>
                                    </p:set>
                                    <p:animEffect transition="in" filter="fade">
                                      <p:cBhvr>
                                        <p:cTn id="22" dur="2000"/>
                                        <p:tgtEl>
                                          <p:spTgt spid="512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fade">
                                      <p:cBhvr>
                                        <p:cTn id="25" dur="20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1217"/>
                                        </p:tgtEl>
                                        <p:attrNameLst>
                                          <p:attrName>style.visibility</p:attrName>
                                        </p:attrNameLst>
                                      </p:cBhvr>
                                      <p:to>
                                        <p:strVal val="visible"/>
                                      </p:to>
                                    </p:set>
                                    <p:animEffect transition="in" filter="wipe(down)">
                                      <p:cBhvr>
                                        <p:cTn id="30" dur="500"/>
                                        <p:tgtEl>
                                          <p:spTgt spid="512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30473"/>
                                        </p:tgtEl>
                                        <p:attrNameLst>
                                          <p:attrName>style.visibility</p:attrName>
                                        </p:attrNameLst>
                                      </p:cBhvr>
                                      <p:to>
                                        <p:strVal val="visible"/>
                                      </p:to>
                                    </p:set>
                                    <p:animEffect transition="in" filter="randombar(horizontal)">
                                      <p:cBhvr>
                                        <p:cTn id="35" dur="500"/>
                                        <p:tgtEl>
                                          <p:spTgt spid="8304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nodeType="clickEffect">
                                  <p:stCondLst>
                                    <p:cond delay="0"/>
                                  </p:stCondLst>
                                  <p:childTnLst>
                                    <p:set>
                                      <p:cBhvr>
                                        <p:cTn id="39" dur="1" fill="hold">
                                          <p:stCondLst>
                                            <p:cond delay="0"/>
                                          </p:stCondLst>
                                        </p:cTn>
                                        <p:tgtEl>
                                          <p:spTgt spid="830472"/>
                                        </p:tgtEl>
                                        <p:attrNameLst>
                                          <p:attrName>style.visibility</p:attrName>
                                        </p:attrNameLst>
                                      </p:cBhvr>
                                      <p:to>
                                        <p:strVal val="visible"/>
                                      </p:to>
                                    </p:set>
                                    <p:animEffect transition="in" filter="randombar(horizontal)">
                                      <p:cBhvr>
                                        <p:cTn id="40" dur="500"/>
                                        <p:tgtEl>
                                          <p:spTgt spid="83047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1220"/>
                                        </p:tgtEl>
                                        <p:attrNameLst>
                                          <p:attrName>style.visibility</p:attrName>
                                        </p:attrNameLst>
                                      </p:cBhvr>
                                      <p:to>
                                        <p:strVal val="visible"/>
                                      </p:to>
                                    </p:set>
                                    <p:animEffect transition="in" filter="wipe(down)">
                                      <p:cBhvr>
                                        <p:cTn id="45" dur="500"/>
                                        <p:tgtEl>
                                          <p:spTgt spid="512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1225"/>
                                        </p:tgtEl>
                                        <p:attrNameLst>
                                          <p:attrName>style.visibility</p:attrName>
                                        </p:attrNameLst>
                                      </p:cBhvr>
                                      <p:to>
                                        <p:strVal val="visible"/>
                                      </p:to>
                                    </p:set>
                                    <p:animEffect transition="in" filter="wipe(left)">
                                      <p:cBhvr>
                                        <p:cTn id="50" dur="500"/>
                                        <p:tgtEl>
                                          <p:spTgt spid="51225"/>
                                        </p:tgtEl>
                                      </p:cBhvr>
                                    </p:animEffect>
                                  </p:childTnLst>
                                </p:cTn>
                              </p:par>
                            </p:childTnLst>
                          </p:cTn>
                        </p:par>
                        <p:par>
                          <p:cTn id="51" fill="hold" nodeType="afterGroup">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51224"/>
                                        </p:tgtEl>
                                        <p:attrNameLst>
                                          <p:attrName>style.visibility</p:attrName>
                                        </p:attrNameLst>
                                      </p:cBhvr>
                                      <p:to>
                                        <p:strVal val="visible"/>
                                      </p:to>
                                    </p:set>
                                    <p:animEffect transition="in" filter="wipe(right)">
                                      <p:cBhvr>
                                        <p:cTn id="54" dur="500"/>
                                        <p:tgtEl>
                                          <p:spTgt spid="512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826376"/>
                                        </p:tgtEl>
                                        <p:attrNameLst>
                                          <p:attrName>style.visibility</p:attrName>
                                        </p:attrNameLst>
                                      </p:cBhvr>
                                      <p:to>
                                        <p:strVal val="visible"/>
                                      </p:to>
                                    </p:set>
                                    <p:animEffect transition="in" filter="randombar(horizontal)">
                                      <p:cBhvr>
                                        <p:cTn id="59" dur="500"/>
                                        <p:tgtEl>
                                          <p:spTgt spid="82637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1222"/>
                                        </p:tgtEl>
                                        <p:attrNameLst>
                                          <p:attrName>style.visibility</p:attrName>
                                        </p:attrNameLst>
                                      </p:cBhvr>
                                      <p:to>
                                        <p:strVal val="visible"/>
                                      </p:to>
                                    </p:set>
                                    <p:animEffect transition="in" filter="wipe(down)">
                                      <p:cBhvr>
                                        <p:cTn id="64" dur="500"/>
                                        <p:tgtEl>
                                          <p:spTgt spid="512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4" presetClass="entr" presetSubtype="10" fill="hold" nodeType="clickEffect">
                                  <p:stCondLst>
                                    <p:cond delay="0"/>
                                  </p:stCondLst>
                                  <p:childTnLst>
                                    <p:set>
                                      <p:cBhvr>
                                        <p:cTn id="68" dur="1" fill="hold">
                                          <p:stCondLst>
                                            <p:cond delay="0"/>
                                          </p:stCondLst>
                                        </p:cTn>
                                        <p:tgtEl>
                                          <p:spTgt spid="830474"/>
                                        </p:tgtEl>
                                        <p:attrNameLst>
                                          <p:attrName>style.visibility</p:attrName>
                                        </p:attrNameLst>
                                      </p:cBhvr>
                                      <p:to>
                                        <p:strVal val="visible"/>
                                      </p:to>
                                    </p:set>
                                    <p:animEffect transition="in" filter="randombar(horizontal)">
                                      <p:cBhvr>
                                        <p:cTn id="69" dur="500"/>
                                        <p:tgtEl>
                                          <p:spTgt spid="830474"/>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830475"/>
                                        </p:tgtEl>
                                        <p:attrNameLst>
                                          <p:attrName>style.visibility</p:attrName>
                                        </p:attrNameLst>
                                      </p:cBhvr>
                                      <p:to>
                                        <p:strVal val="visible"/>
                                      </p:to>
                                    </p:set>
                                    <p:animEffect transition="in" filter="randombar(horizontal)">
                                      <p:cBhvr>
                                        <p:cTn id="72" dur="500"/>
                                        <p:tgtEl>
                                          <p:spTgt spid="83047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par>
                                <p:cTn id="83" presetID="22" presetClass="entr" presetSubtype="4"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500"/>
                                        <p:tgtEl>
                                          <p:spTgt spid="2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830469"/>
                                        </p:tgtEl>
                                        <p:attrNameLst>
                                          <p:attrName>style.visibility</p:attrName>
                                        </p:attrNameLst>
                                      </p:cBhvr>
                                      <p:to>
                                        <p:strVal val="visible"/>
                                      </p:to>
                                    </p:set>
                                    <p:animEffect transition="in" filter="randombar(horizontal)">
                                      <p:cBhvr>
                                        <p:cTn id="90" dur="500"/>
                                        <p:tgtEl>
                                          <p:spTgt spid="830469"/>
                                        </p:tgtEl>
                                      </p:cBhvr>
                                    </p:animEffect>
                                  </p:childTnLst>
                                </p:cTn>
                              </p:par>
                              <p:par>
                                <p:cTn id="91" presetID="14" presetClass="entr" presetSubtype="10" fill="hold" nodeType="withEffect">
                                  <p:stCondLst>
                                    <p:cond delay="0"/>
                                  </p:stCondLst>
                                  <p:childTnLst>
                                    <p:set>
                                      <p:cBhvr>
                                        <p:cTn id="92" dur="1" fill="hold">
                                          <p:stCondLst>
                                            <p:cond delay="0"/>
                                          </p:stCondLst>
                                        </p:cTn>
                                        <p:tgtEl>
                                          <p:spTgt spid="830476"/>
                                        </p:tgtEl>
                                        <p:attrNameLst>
                                          <p:attrName>style.visibility</p:attrName>
                                        </p:attrNameLst>
                                      </p:cBhvr>
                                      <p:to>
                                        <p:strVal val="visible"/>
                                      </p:to>
                                    </p:set>
                                    <p:animEffect transition="in" filter="randombar(horizontal)">
                                      <p:cBhvr>
                                        <p:cTn id="93" dur="500"/>
                                        <p:tgtEl>
                                          <p:spTgt spid="830476"/>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830467"/>
                                        </p:tgtEl>
                                        <p:attrNameLst>
                                          <p:attrName>style.visibility</p:attrName>
                                        </p:attrNameLst>
                                      </p:cBhvr>
                                      <p:to>
                                        <p:strVal val="visible"/>
                                      </p:to>
                                    </p:set>
                                    <p:animEffect transition="in" filter="randombar(horizontal)">
                                      <p:cBhvr>
                                        <p:cTn id="96" dur="500"/>
                                        <p:tgtEl>
                                          <p:spTgt spid="830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animBg="1"/>
      <p:bldP spid="830469" grpId="0" animBg="1"/>
      <p:bldP spid="830470" grpId="0"/>
      <p:bldP spid="830473" grpId="0"/>
      <p:bldP spid="830475" grpId="0"/>
      <p:bldP spid="51217" grpId="0" animBg="1"/>
      <p:bldP spid="51220" grpId="0" animBg="1"/>
      <p:bldP spid="51222" grpId="0" animBg="1"/>
      <p:bldP spid="51224" grpId="0" animBg="1"/>
      <p:bldP spid="51225" grpId="0" animBg="1"/>
      <p:bldP spid="51226" grpId="0" animBg="1"/>
      <p:bldP spid="51227"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6" name="Rectangle 4"/>
          <p:cNvSpPr>
            <a:spLocks noChangeArrowheads="1"/>
          </p:cNvSpPr>
          <p:nvPr/>
        </p:nvSpPr>
        <p:spPr bwMode="auto">
          <a:xfrm>
            <a:off x="838200" y="1828800"/>
            <a:ext cx="4094163" cy="1528763"/>
          </a:xfrm>
          <a:prstGeom prst="rect">
            <a:avLst/>
          </a:prstGeom>
          <a:solidFill>
            <a:srgbClr val="FFFF66"/>
          </a:solidFill>
          <a:ln w="9525">
            <a:solidFill>
              <a:schemeClr val="tx1"/>
            </a:solidFill>
            <a:miter lim="800000"/>
            <a:headEnd/>
            <a:tailEnd/>
          </a:ln>
        </p:spPr>
        <p:txBody>
          <a:bodyPr wrap="none" anchor="ctr"/>
          <a:lstStyle/>
          <a:p>
            <a:endParaRPr lang="en-US">
              <a:cs typeface="Calibri" charset="0"/>
            </a:endParaRPr>
          </a:p>
        </p:txBody>
      </p:sp>
      <p:sp>
        <p:nvSpPr>
          <p:cNvPr id="832517" name="Rectangle 5"/>
          <p:cNvSpPr>
            <a:spLocks noChangeArrowheads="1"/>
          </p:cNvSpPr>
          <p:nvPr/>
        </p:nvSpPr>
        <p:spPr bwMode="auto">
          <a:xfrm>
            <a:off x="914400" y="1447800"/>
            <a:ext cx="5410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cs typeface="Calibri" charset="0"/>
              </a:rPr>
              <a:t>In summary, neglecting the transverse conductance </a:t>
            </a:r>
            <a:r>
              <a:rPr lang="fr-FR" i="1">
                <a:cs typeface="Calibri" charset="0"/>
              </a:rPr>
              <a:t>G</a:t>
            </a:r>
            <a:r>
              <a:rPr lang="ja-JP" altLang="fr-FR">
                <a:cs typeface="Calibri" charset="0"/>
              </a:rPr>
              <a:t>’</a:t>
            </a:r>
            <a:r>
              <a:rPr lang="fr-FR" altLang="ja-JP">
                <a:cs typeface="Calibri" charset="0"/>
              </a:rPr>
              <a:t> </a:t>
            </a:r>
            <a:r>
              <a:rPr lang="en-US" altLang="ja-JP" sz="1100">
                <a:cs typeface="Calibri" charset="0"/>
              </a:rPr>
              <a:t> </a:t>
            </a:r>
            <a:endParaRPr lang="en-US">
              <a:cs typeface="Calibri" charset="0"/>
            </a:endParaRPr>
          </a:p>
        </p:txBody>
      </p:sp>
      <p:graphicFrame>
        <p:nvGraphicFramePr>
          <p:cNvPr id="832518" name="Object 6"/>
          <p:cNvGraphicFramePr>
            <a:graphicFrameLocks noChangeAspect="1"/>
          </p:cNvGraphicFramePr>
          <p:nvPr/>
        </p:nvGraphicFramePr>
        <p:xfrm>
          <a:off x="900113" y="1885950"/>
          <a:ext cx="3748087" cy="655638"/>
        </p:xfrm>
        <a:graphic>
          <a:graphicData uri="http://schemas.openxmlformats.org/presentationml/2006/ole">
            <mc:AlternateContent xmlns:mc="http://schemas.openxmlformats.org/markup-compatibility/2006">
              <mc:Choice xmlns:v="urn:schemas-microsoft-com:vml" Requires="v">
                <p:oleObj name="Equation" r:id="rId4" imgW="2679700" imgH="469900" progId="Equation.DSMT4">
                  <p:embed/>
                </p:oleObj>
              </mc:Choice>
              <mc:Fallback>
                <p:oleObj name="Equation" r:id="rId4" imgW="2679700" imgH="4699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885950"/>
                        <a:ext cx="3748087"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32519" name="Object 7"/>
          <p:cNvGraphicFramePr>
            <a:graphicFrameLocks noChangeAspect="1"/>
          </p:cNvGraphicFramePr>
          <p:nvPr/>
        </p:nvGraphicFramePr>
        <p:xfrm>
          <a:off x="914400" y="2667000"/>
          <a:ext cx="3829050" cy="628650"/>
        </p:xfrm>
        <a:graphic>
          <a:graphicData uri="http://schemas.openxmlformats.org/presentationml/2006/ole">
            <mc:AlternateContent xmlns:mc="http://schemas.openxmlformats.org/markup-compatibility/2006">
              <mc:Choice xmlns:v="urn:schemas-microsoft-com:vml" Requires="v">
                <p:oleObj name="Equation" r:id="rId6" imgW="2844800" imgH="469900" progId="Equation.DSMT4">
                  <p:embed/>
                </p:oleObj>
              </mc:Choice>
              <mc:Fallback>
                <p:oleObj name="Equation" r:id="rId6" imgW="2844800" imgH="4699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667000"/>
                        <a:ext cx="38290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2520" name="Rectangle 8"/>
          <p:cNvSpPr>
            <a:spLocks noChangeArrowheads="1"/>
          </p:cNvSpPr>
          <p:nvPr/>
        </p:nvSpPr>
        <p:spPr bwMode="auto">
          <a:xfrm>
            <a:off x="1066800" y="3276600"/>
            <a:ext cx="297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CH">
                <a:cs typeface="Calibri" charset="0"/>
              </a:rPr>
              <a:t>Boundary Conditions</a:t>
            </a:r>
            <a:r>
              <a:rPr lang="en-US" sz="1100">
                <a:cs typeface="Calibri" charset="0"/>
              </a:rPr>
              <a:t> </a:t>
            </a:r>
            <a:endParaRPr lang="en-US">
              <a:cs typeface="Calibri" charset="0"/>
            </a:endParaRPr>
          </a:p>
        </p:txBody>
      </p:sp>
      <p:graphicFrame>
        <p:nvGraphicFramePr>
          <p:cNvPr id="832521" name="Object 9"/>
          <p:cNvGraphicFramePr>
            <a:graphicFrameLocks noChangeAspect="1"/>
          </p:cNvGraphicFramePr>
          <p:nvPr/>
        </p:nvGraphicFramePr>
        <p:xfrm>
          <a:off x="1212850" y="3641725"/>
          <a:ext cx="1479550" cy="361950"/>
        </p:xfrm>
        <a:graphic>
          <a:graphicData uri="http://schemas.openxmlformats.org/presentationml/2006/ole">
            <mc:AlternateContent xmlns:mc="http://schemas.openxmlformats.org/markup-compatibility/2006">
              <mc:Choice xmlns:v="urn:schemas-microsoft-com:vml" Requires="v">
                <p:oleObj name="Equation" r:id="rId8" imgW="1143000" imgH="279400" progId="Equation.DSMT4">
                  <p:embed/>
                </p:oleObj>
              </mc:Choice>
              <mc:Fallback>
                <p:oleObj name="Equation" r:id="rId8" imgW="1143000" imgH="2794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2850" y="3641725"/>
                        <a:ext cx="14795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2523" name="Rectangle 11"/>
          <p:cNvSpPr>
            <a:spLocks noChangeArrowheads="1"/>
          </p:cNvSpPr>
          <p:nvPr/>
        </p:nvSpPr>
        <p:spPr bwMode="auto">
          <a:xfrm>
            <a:off x="1143000" y="4038600"/>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cs typeface="Calibri" charset="0"/>
              </a:rPr>
              <a:t>Equivalent Circuit:</a:t>
            </a:r>
            <a:r>
              <a:rPr lang="en-US" sz="1100">
                <a:cs typeface="Calibri" charset="0"/>
              </a:rPr>
              <a:t> </a:t>
            </a:r>
            <a:endParaRPr lang="en-US">
              <a:cs typeface="Calibri" charset="0"/>
            </a:endParaRPr>
          </a:p>
        </p:txBody>
      </p:sp>
      <p:sp>
        <p:nvSpPr>
          <p:cNvPr id="832524" name="Rectangle 12"/>
          <p:cNvSpPr>
            <a:spLocks noChangeArrowheads="1"/>
          </p:cNvSpPr>
          <p:nvPr/>
        </p:nvSpPr>
        <p:spPr bwMode="auto">
          <a:xfrm>
            <a:off x="5181600" y="2057400"/>
            <a:ext cx="2971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CH">
                <a:cs typeface="Calibri" charset="0"/>
              </a:rPr>
              <a:t>This model is referred to as the </a:t>
            </a:r>
            <a:r>
              <a:rPr lang="fr-CH" i="1">
                <a:cs typeface="Calibri" charset="0"/>
              </a:rPr>
              <a:t>Taylor et al.</a:t>
            </a:r>
            <a:r>
              <a:rPr lang="fr-CH">
                <a:cs typeface="Calibri" charset="0"/>
              </a:rPr>
              <a:t> model. </a:t>
            </a:r>
            <a:r>
              <a:rPr lang="en-US" sz="1100">
                <a:cs typeface="Calibri" charset="0"/>
              </a:rPr>
              <a:t> </a:t>
            </a:r>
            <a:endParaRPr lang="en-US">
              <a:cs typeface="Calibri" charset="0"/>
            </a:endParaRPr>
          </a:p>
        </p:txBody>
      </p:sp>
      <p:sp>
        <p:nvSpPr>
          <p:cNvPr id="59401" name="Text Box 18"/>
          <p:cNvSpPr txBox="1">
            <a:spLocks noChangeArrowheads="1"/>
          </p:cNvSpPr>
          <p:nvPr/>
        </p:nvSpPr>
        <p:spPr bwMode="auto">
          <a:xfrm>
            <a:off x="114300" y="238125"/>
            <a:ext cx="87360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3600">
                <a:solidFill>
                  <a:schemeClr val="tx2"/>
                </a:solidFill>
              </a:rPr>
              <a:t>Lossless Two-Conductor Line</a:t>
            </a:r>
          </a:p>
          <a:p>
            <a:pPr eaLnBrk="1" hangingPunct="1"/>
            <a:r>
              <a:rPr lang="it-IT" sz="1800">
                <a:solidFill>
                  <a:schemeClr val="tx2"/>
                </a:solidFill>
              </a:rPr>
              <a:t>Derivation of the 2nd Generalized TL Equations</a:t>
            </a:r>
          </a:p>
          <a:p>
            <a:pPr eaLnBrk="1" hangingPunct="1"/>
            <a:endParaRPr lang="it-IT" sz="2000">
              <a:solidFill>
                <a:schemeClr val="tx2"/>
              </a:solidFill>
            </a:endParaRPr>
          </a:p>
        </p:txBody>
      </p:sp>
      <p:graphicFrame>
        <p:nvGraphicFramePr>
          <p:cNvPr id="832531" name="Object 19"/>
          <p:cNvGraphicFramePr>
            <a:graphicFrameLocks noChangeAspect="1"/>
          </p:cNvGraphicFramePr>
          <p:nvPr/>
        </p:nvGraphicFramePr>
        <p:xfrm>
          <a:off x="2952750" y="3636963"/>
          <a:ext cx="1552575" cy="401637"/>
        </p:xfrm>
        <a:graphic>
          <a:graphicData uri="http://schemas.openxmlformats.org/presentationml/2006/ole">
            <mc:AlternateContent xmlns:mc="http://schemas.openxmlformats.org/markup-compatibility/2006">
              <mc:Choice xmlns:v="urn:schemas-microsoft-com:vml" Requires="v">
                <p:oleObj name="Equation" r:id="rId10" imgW="1079500" imgH="279400" progId="Equation.DSMT4">
                  <p:embed/>
                </p:oleObj>
              </mc:Choice>
              <mc:Fallback>
                <p:oleObj name="Equation" r:id="rId10" imgW="1079500" imgH="27940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750" y="3636963"/>
                        <a:ext cx="1552575"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940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Generalized Transmission Line Equations </a:t>
            </a:r>
          </a:p>
          <a:p>
            <a:r>
              <a:rPr lang="en-US" sz="3200">
                <a:solidFill>
                  <a:schemeClr val="bg1"/>
                </a:solidFill>
              </a:rPr>
              <a:t>(Taylor, Satterwhite and Harrison, 1965)</a:t>
            </a:r>
          </a:p>
        </p:txBody>
      </p:sp>
      <p:graphicFrame>
        <p:nvGraphicFramePr>
          <p:cNvPr id="70668" name="Object 8"/>
          <p:cNvGraphicFramePr>
            <a:graphicFrameLocks noChangeAspect="1"/>
          </p:cNvGraphicFramePr>
          <p:nvPr/>
        </p:nvGraphicFramePr>
        <p:xfrm>
          <a:off x="1828800" y="4330700"/>
          <a:ext cx="6151563" cy="2222500"/>
        </p:xfrm>
        <a:graphic>
          <a:graphicData uri="http://schemas.openxmlformats.org/presentationml/2006/ole">
            <mc:AlternateContent xmlns:mc="http://schemas.openxmlformats.org/markup-compatibility/2006">
              <mc:Choice xmlns:v="urn:schemas-microsoft-com:vml" Requires="v">
                <p:oleObj name="Picture" r:id="rId12" imgW="21231746" imgH="7669841" progId="Word.Picture.8">
                  <p:embed/>
                </p:oleObj>
              </mc:Choice>
              <mc:Fallback>
                <p:oleObj name="Picture" r:id="rId12" imgW="21231746" imgH="7669841" progId="Word.Picture.8">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330700"/>
                        <a:ext cx="6151563" cy="222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32517"/>
                                        </p:tgtEl>
                                        <p:attrNameLst>
                                          <p:attrName>style.visibility</p:attrName>
                                        </p:attrNameLst>
                                      </p:cBhvr>
                                      <p:to>
                                        <p:strVal val="visible"/>
                                      </p:to>
                                    </p:set>
                                    <p:animEffect transition="in" filter="randombar(horizontal)">
                                      <p:cBhvr>
                                        <p:cTn id="7" dur="500"/>
                                        <p:tgtEl>
                                          <p:spTgt spid="832517"/>
                                        </p:tgtEl>
                                      </p:cBhvr>
                                    </p:animEffect>
                                  </p:childTnLst>
                                </p:cTn>
                              </p:par>
                              <p:par>
                                <p:cTn id="8" presetID="14" presetClass="entr" presetSubtype="10" fill="hold" nodeType="withEffect">
                                  <p:stCondLst>
                                    <p:cond delay="0"/>
                                  </p:stCondLst>
                                  <p:childTnLst>
                                    <p:set>
                                      <p:cBhvr>
                                        <p:cTn id="9" dur="1" fill="hold">
                                          <p:stCondLst>
                                            <p:cond delay="0"/>
                                          </p:stCondLst>
                                        </p:cTn>
                                        <p:tgtEl>
                                          <p:spTgt spid="832519"/>
                                        </p:tgtEl>
                                        <p:attrNameLst>
                                          <p:attrName>style.visibility</p:attrName>
                                        </p:attrNameLst>
                                      </p:cBhvr>
                                      <p:to>
                                        <p:strVal val="visible"/>
                                      </p:to>
                                    </p:set>
                                    <p:animEffect transition="in" filter="randombar(horizontal)">
                                      <p:cBhvr>
                                        <p:cTn id="10" dur="500"/>
                                        <p:tgtEl>
                                          <p:spTgt spid="832519"/>
                                        </p:tgtEl>
                                      </p:cBhvr>
                                    </p:animEffect>
                                  </p:childTnLst>
                                </p:cTn>
                              </p:par>
                              <p:par>
                                <p:cTn id="11" presetID="14" presetClass="entr" presetSubtype="10" fill="hold" nodeType="withEffect">
                                  <p:stCondLst>
                                    <p:cond delay="0"/>
                                  </p:stCondLst>
                                  <p:childTnLst>
                                    <p:set>
                                      <p:cBhvr>
                                        <p:cTn id="12" dur="1" fill="hold">
                                          <p:stCondLst>
                                            <p:cond delay="0"/>
                                          </p:stCondLst>
                                        </p:cTn>
                                        <p:tgtEl>
                                          <p:spTgt spid="832518"/>
                                        </p:tgtEl>
                                        <p:attrNameLst>
                                          <p:attrName>style.visibility</p:attrName>
                                        </p:attrNameLst>
                                      </p:cBhvr>
                                      <p:to>
                                        <p:strVal val="visible"/>
                                      </p:to>
                                    </p:set>
                                    <p:animEffect transition="in" filter="randombar(horizontal)">
                                      <p:cBhvr>
                                        <p:cTn id="13" dur="500"/>
                                        <p:tgtEl>
                                          <p:spTgt spid="8325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32516"/>
                                        </p:tgtEl>
                                        <p:attrNameLst>
                                          <p:attrName>style.visibility</p:attrName>
                                        </p:attrNameLst>
                                      </p:cBhvr>
                                      <p:to>
                                        <p:strVal val="visible"/>
                                      </p:to>
                                    </p:set>
                                    <p:animEffect transition="in" filter="randombar(horizontal)">
                                      <p:cBhvr>
                                        <p:cTn id="16" dur="500"/>
                                        <p:tgtEl>
                                          <p:spTgt spid="8325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32524"/>
                                        </p:tgtEl>
                                        <p:attrNameLst>
                                          <p:attrName>style.visibility</p:attrName>
                                        </p:attrNameLst>
                                      </p:cBhvr>
                                      <p:to>
                                        <p:strVal val="visible"/>
                                      </p:to>
                                    </p:set>
                                    <p:animEffect transition="in" filter="randombar(horizontal)">
                                      <p:cBhvr>
                                        <p:cTn id="19" dur="500"/>
                                        <p:tgtEl>
                                          <p:spTgt spid="8325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32520"/>
                                        </p:tgtEl>
                                        <p:attrNameLst>
                                          <p:attrName>style.visibility</p:attrName>
                                        </p:attrNameLst>
                                      </p:cBhvr>
                                      <p:to>
                                        <p:strVal val="visible"/>
                                      </p:to>
                                    </p:set>
                                    <p:animEffect transition="in" filter="randombar(horizontal)">
                                      <p:cBhvr>
                                        <p:cTn id="24" dur="500"/>
                                        <p:tgtEl>
                                          <p:spTgt spid="832520"/>
                                        </p:tgtEl>
                                      </p:cBhvr>
                                    </p:animEffect>
                                  </p:childTnLst>
                                </p:cTn>
                              </p:par>
                              <p:par>
                                <p:cTn id="25" presetID="14" presetClass="entr" presetSubtype="10" fill="hold" nodeType="withEffect">
                                  <p:stCondLst>
                                    <p:cond delay="0"/>
                                  </p:stCondLst>
                                  <p:childTnLst>
                                    <p:set>
                                      <p:cBhvr>
                                        <p:cTn id="26" dur="1" fill="hold">
                                          <p:stCondLst>
                                            <p:cond delay="0"/>
                                          </p:stCondLst>
                                        </p:cTn>
                                        <p:tgtEl>
                                          <p:spTgt spid="832521"/>
                                        </p:tgtEl>
                                        <p:attrNameLst>
                                          <p:attrName>style.visibility</p:attrName>
                                        </p:attrNameLst>
                                      </p:cBhvr>
                                      <p:to>
                                        <p:strVal val="visible"/>
                                      </p:to>
                                    </p:set>
                                    <p:animEffect transition="in" filter="randombar(horizontal)">
                                      <p:cBhvr>
                                        <p:cTn id="27" dur="500"/>
                                        <p:tgtEl>
                                          <p:spTgt spid="832521"/>
                                        </p:tgtEl>
                                      </p:cBhvr>
                                    </p:animEffect>
                                  </p:childTnLst>
                                </p:cTn>
                              </p:par>
                              <p:par>
                                <p:cTn id="28" presetID="14" presetClass="entr" presetSubtype="10" fill="hold" nodeType="withEffect">
                                  <p:stCondLst>
                                    <p:cond delay="0"/>
                                  </p:stCondLst>
                                  <p:childTnLst>
                                    <p:set>
                                      <p:cBhvr>
                                        <p:cTn id="29" dur="1" fill="hold">
                                          <p:stCondLst>
                                            <p:cond delay="0"/>
                                          </p:stCondLst>
                                        </p:cTn>
                                        <p:tgtEl>
                                          <p:spTgt spid="832531"/>
                                        </p:tgtEl>
                                        <p:attrNameLst>
                                          <p:attrName>style.visibility</p:attrName>
                                        </p:attrNameLst>
                                      </p:cBhvr>
                                      <p:to>
                                        <p:strVal val="visible"/>
                                      </p:to>
                                    </p:set>
                                    <p:animEffect transition="in" filter="randombar(horizontal)">
                                      <p:cBhvr>
                                        <p:cTn id="30" dur="500"/>
                                        <p:tgtEl>
                                          <p:spTgt spid="8325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32523"/>
                                        </p:tgtEl>
                                        <p:attrNameLst>
                                          <p:attrName>style.visibility</p:attrName>
                                        </p:attrNameLst>
                                      </p:cBhvr>
                                      <p:to>
                                        <p:strVal val="visible"/>
                                      </p:to>
                                    </p:set>
                                    <p:animEffect transition="in" filter="randombar(horizontal)">
                                      <p:cBhvr>
                                        <p:cTn id="35" dur="500"/>
                                        <p:tgtEl>
                                          <p:spTgt spid="83252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0668"/>
                                        </p:tgtEl>
                                        <p:attrNameLst>
                                          <p:attrName>style.visibility</p:attrName>
                                        </p:attrNameLst>
                                      </p:cBhvr>
                                      <p:to>
                                        <p:strVal val="visible"/>
                                      </p:to>
                                    </p:set>
                                    <p:animEffect transition="in" filter="fade">
                                      <p:cBhvr>
                                        <p:cTn id="40"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6" grpId="0" animBg="1"/>
      <p:bldP spid="832517" grpId="0"/>
      <p:bldP spid="832520" grpId="0"/>
      <p:bldP spid="832523" grpId="0"/>
      <p:bldP spid="8325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6" name="Rectangle 4"/>
          <p:cNvSpPr>
            <a:spLocks noChangeArrowheads="1"/>
          </p:cNvSpPr>
          <p:nvPr/>
        </p:nvSpPr>
        <p:spPr bwMode="auto">
          <a:xfrm>
            <a:off x="838200" y="1828800"/>
            <a:ext cx="4094163" cy="1528763"/>
          </a:xfrm>
          <a:prstGeom prst="rect">
            <a:avLst/>
          </a:prstGeom>
          <a:solidFill>
            <a:srgbClr val="FFFF66"/>
          </a:solidFill>
          <a:ln w="9525">
            <a:solidFill>
              <a:schemeClr val="tx1"/>
            </a:solidFill>
            <a:miter lim="800000"/>
            <a:headEnd/>
            <a:tailEnd/>
          </a:ln>
        </p:spPr>
        <p:txBody>
          <a:bodyPr wrap="none" anchor="ctr"/>
          <a:lstStyle/>
          <a:p>
            <a:endParaRPr lang="en-US">
              <a:cs typeface="Calibri" charset="0"/>
            </a:endParaRPr>
          </a:p>
        </p:txBody>
      </p:sp>
      <p:sp>
        <p:nvSpPr>
          <p:cNvPr id="832517" name="Rectangle 5"/>
          <p:cNvSpPr>
            <a:spLocks noChangeArrowheads="1"/>
          </p:cNvSpPr>
          <p:nvPr/>
        </p:nvSpPr>
        <p:spPr bwMode="auto">
          <a:xfrm>
            <a:off x="914400" y="1447800"/>
            <a:ext cx="5410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cs typeface="Calibri" charset="0"/>
              </a:rPr>
              <a:t>In summary, neglecting the transverse conductance </a:t>
            </a:r>
            <a:r>
              <a:rPr lang="fr-FR" i="1">
                <a:cs typeface="Calibri" charset="0"/>
              </a:rPr>
              <a:t>G</a:t>
            </a:r>
            <a:r>
              <a:rPr lang="ja-JP" altLang="fr-FR">
                <a:cs typeface="Calibri" charset="0"/>
              </a:rPr>
              <a:t>’</a:t>
            </a:r>
            <a:r>
              <a:rPr lang="fr-FR" altLang="ja-JP">
                <a:cs typeface="Calibri" charset="0"/>
              </a:rPr>
              <a:t> </a:t>
            </a:r>
            <a:r>
              <a:rPr lang="en-US" altLang="ja-JP" sz="1100">
                <a:cs typeface="Calibri" charset="0"/>
              </a:rPr>
              <a:t> </a:t>
            </a:r>
            <a:endParaRPr lang="en-US">
              <a:cs typeface="Calibri" charset="0"/>
            </a:endParaRPr>
          </a:p>
        </p:txBody>
      </p:sp>
      <p:graphicFrame>
        <p:nvGraphicFramePr>
          <p:cNvPr id="832518" name="Object 6"/>
          <p:cNvGraphicFramePr>
            <a:graphicFrameLocks noChangeAspect="1"/>
          </p:cNvGraphicFramePr>
          <p:nvPr/>
        </p:nvGraphicFramePr>
        <p:xfrm>
          <a:off x="900113" y="1885950"/>
          <a:ext cx="3748087" cy="655638"/>
        </p:xfrm>
        <a:graphic>
          <a:graphicData uri="http://schemas.openxmlformats.org/presentationml/2006/ole">
            <mc:AlternateContent xmlns:mc="http://schemas.openxmlformats.org/markup-compatibility/2006">
              <mc:Choice xmlns:v="urn:schemas-microsoft-com:vml" Requires="v">
                <p:oleObj name="Equation" r:id="rId4" imgW="2679700" imgH="469900" progId="Equation.DSMT4">
                  <p:embed/>
                </p:oleObj>
              </mc:Choice>
              <mc:Fallback>
                <p:oleObj name="Equation" r:id="rId4" imgW="2679700" imgH="469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885950"/>
                        <a:ext cx="3748087"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32519" name="Object 7"/>
          <p:cNvGraphicFramePr>
            <a:graphicFrameLocks noChangeAspect="1"/>
          </p:cNvGraphicFramePr>
          <p:nvPr/>
        </p:nvGraphicFramePr>
        <p:xfrm>
          <a:off x="914400" y="2667000"/>
          <a:ext cx="3829050" cy="628650"/>
        </p:xfrm>
        <a:graphic>
          <a:graphicData uri="http://schemas.openxmlformats.org/presentationml/2006/ole">
            <mc:AlternateContent xmlns:mc="http://schemas.openxmlformats.org/markup-compatibility/2006">
              <mc:Choice xmlns:v="urn:schemas-microsoft-com:vml" Requires="v">
                <p:oleObj name="Equation" r:id="rId6" imgW="2844800" imgH="469900" progId="Equation.DSMT4">
                  <p:embed/>
                </p:oleObj>
              </mc:Choice>
              <mc:Fallback>
                <p:oleObj name="Equation" r:id="rId6" imgW="2844800" imgH="469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667000"/>
                        <a:ext cx="38290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2520" name="Rectangle 8"/>
          <p:cNvSpPr>
            <a:spLocks noChangeArrowheads="1"/>
          </p:cNvSpPr>
          <p:nvPr/>
        </p:nvSpPr>
        <p:spPr bwMode="auto">
          <a:xfrm>
            <a:off x="1066800" y="3276600"/>
            <a:ext cx="297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CH">
                <a:cs typeface="Calibri" charset="0"/>
              </a:rPr>
              <a:t>Boundary Conditions</a:t>
            </a:r>
            <a:r>
              <a:rPr lang="en-US" sz="1100">
                <a:cs typeface="Calibri" charset="0"/>
              </a:rPr>
              <a:t> </a:t>
            </a:r>
            <a:endParaRPr lang="en-US">
              <a:cs typeface="Calibri" charset="0"/>
            </a:endParaRPr>
          </a:p>
        </p:txBody>
      </p:sp>
      <p:graphicFrame>
        <p:nvGraphicFramePr>
          <p:cNvPr id="832521" name="Object 9"/>
          <p:cNvGraphicFramePr>
            <a:graphicFrameLocks noChangeAspect="1"/>
          </p:cNvGraphicFramePr>
          <p:nvPr/>
        </p:nvGraphicFramePr>
        <p:xfrm>
          <a:off x="1212850" y="3641725"/>
          <a:ext cx="1479550" cy="361950"/>
        </p:xfrm>
        <a:graphic>
          <a:graphicData uri="http://schemas.openxmlformats.org/presentationml/2006/ole">
            <mc:AlternateContent xmlns:mc="http://schemas.openxmlformats.org/markup-compatibility/2006">
              <mc:Choice xmlns:v="urn:schemas-microsoft-com:vml" Requires="v">
                <p:oleObj name="Equation" r:id="rId8" imgW="1143000" imgH="279400" progId="Equation.DSMT4">
                  <p:embed/>
                </p:oleObj>
              </mc:Choice>
              <mc:Fallback>
                <p:oleObj name="Equation" r:id="rId8" imgW="1143000" imgH="279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2850" y="3641725"/>
                        <a:ext cx="14795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2523" name="Rectangle 11"/>
          <p:cNvSpPr>
            <a:spLocks noChangeArrowheads="1"/>
          </p:cNvSpPr>
          <p:nvPr/>
        </p:nvSpPr>
        <p:spPr bwMode="auto">
          <a:xfrm>
            <a:off x="1143000" y="4038600"/>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cs typeface="Calibri" charset="0"/>
              </a:rPr>
              <a:t>Equivalent Circuit:</a:t>
            </a:r>
            <a:r>
              <a:rPr lang="en-US" sz="1100">
                <a:cs typeface="Calibri" charset="0"/>
              </a:rPr>
              <a:t> </a:t>
            </a:r>
            <a:endParaRPr lang="en-US">
              <a:cs typeface="Calibri" charset="0"/>
            </a:endParaRPr>
          </a:p>
        </p:txBody>
      </p:sp>
      <p:sp>
        <p:nvSpPr>
          <p:cNvPr id="832524" name="Rectangle 12"/>
          <p:cNvSpPr>
            <a:spLocks noChangeArrowheads="1"/>
          </p:cNvSpPr>
          <p:nvPr/>
        </p:nvSpPr>
        <p:spPr bwMode="auto">
          <a:xfrm>
            <a:off x="5181600" y="2057400"/>
            <a:ext cx="2971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CH">
                <a:cs typeface="Calibri" charset="0"/>
              </a:rPr>
              <a:t>This model is referred to as the </a:t>
            </a:r>
            <a:r>
              <a:rPr lang="fr-CH" i="1">
                <a:cs typeface="Calibri" charset="0"/>
              </a:rPr>
              <a:t>Taylor et al.</a:t>
            </a:r>
            <a:r>
              <a:rPr lang="fr-CH">
                <a:cs typeface="Calibri" charset="0"/>
              </a:rPr>
              <a:t> model. </a:t>
            </a:r>
            <a:r>
              <a:rPr lang="en-US" sz="1100">
                <a:cs typeface="Calibri" charset="0"/>
              </a:rPr>
              <a:t> </a:t>
            </a:r>
            <a:endParaRPr lang="en-US">
              <a:cs typeface="Calibri" charset="0"/>
            </a:endParaRPr>
          </a:p>
        </p:txBody>
      </p:sp>
      <p:sp>
        <p:nvSpPr>
          <p:cNvPr id="59401" name="Text Box 18"/>
          <p:cNvSpPr txBox="1">
            <a:spLocks noChangeArrowheads="1"/>
          </p:cNvSpPr>
          <p:nvPr/>
        </p:nvSpPr>
        <p:spPr bwMode="auto">
          <a:xfrm>
            <a:off x="114300" y="238125"/>
            <a:ext cx="87360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3600">
                <a:solidFill>
                  <a:schemeClr val="tx2"/>
                </a:solidFill>
              </a:rPr>
              <a:t>Lossless Two-Conductor Line</a:t>
            </a:r>
          </a:p>
          <a:p>
            <a:pPr eaLnBrk="1" hangingPunct="1"/>
            <a:r>
              <a:rPr lang="it-IT" sz="1800">
                <a:solidFill>
                  <a:schemeClr val="tx2"/>
                </a:solidFill>
              </a:rPr>
              <a:t>Derivation of the 2nd Generalized TL Equations</a:t>
            </a:r>
          </a:p>
          <a:p>
            <a:pPr eaLnBrk="1" hangingPunct="1"/>
            <a:endParaRPr lang="it-IT" sz="2000">
              <a:solidFill>
                <a:schemeClr val="tx2"/>
              </a:solidFill>
            </a:endParaRPr>
          </a:p>
        </p:txBody>
      </p:sp>
      <p:graphicFrame>
        <p:nvGraphicFramePr>
          <p:cNvPr id="832531" name="Object 19"/>
          <p:cNvGraphicFramePr>
            <a:graphicFrameLocks noChangeAspect="1"/>
          </p:cNvGraphicFramePr>
          <p:nvPr/>
        </p:nvGraphicFramePr>
        <p:xfrm>
          <a:off x="2952750" y="3636963"/>
          <a:ext cx="1552575" cy="401637"/>
        </p:xfrm>
        <a:graphic>
          <a:graphicData uri="http://schemas.openxmlformats.org/presentationml/2006/ole">
            <mc:AlternateContent xmlns:mc="http://schemas.openxmlformats.org/markup-compatibility/2006">
              <mc:Choice xmlns:v="urn:schemas-microsoft-com:vml" Requires="v">
                <p:oleObj name="Equation" r:id="rId10" imgW="1079500" imgH="279400" progId="Equation.DSMT4">
                  <p:embed/>
                </p:oleObj>
              </mc:Choice>
              <mc:Fallback>
                <p:oleObj name="Equation" r:id="rId10" imgW="1079500" imgH="279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750" y="3636963"/>
                        <a:ext cx="1552575"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940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Generalized Transmission Line Equations </a:t>
            </a:r>
          </a:p>
          <a:p>
            <a:r>
              <a:rPr lang="en-US" sz="3200">
                <a:solidFill>
                  <a:schemeClr val="bg1"/>
                </a:solidFill>
              </a:rPr>
              <a:t>(Taylor, Satterwhite and Harrison, 1965)</a:t>
            </a:r>
          </a:p>
        </p:txBody>
      </p:sp>
      <p:graphicFrame>
        <p:nvGraphicFramePr>
          <p:cNvPr id="70668" name="Object 8"/>
          <p:cNvGraphicFramePr>
            <a:graphicFrameLocks noChangeAspect="1"/>
          </p:cNvGraphicFramePr>
          <p:nvPr/>
        </p:nvGraphicFramePr>
        <p:xfrm>
          <a:off x="1828800" y="4330700"/>
          <a:ext cx="6151563" cy="2222500"/>
        </p:xfrm>
        <a:graphic>
          <a:graphicData uri="http://schemas.openxmlformats.org/presentationml/2006/ole">
            <mc:AlternateContent xmlns:mc="http://schemas.openxmlformats.org/markup-compatibility/2006">
              <mc:Choice xmlns:v="urn:schemas-microsoft-com:vml" Requires="v">
                <p:oleObj name="Picture" r:id="rId12" imgW="21231746" imgH="7669841" progId="Word.Picture.8">
                  <p:embed/>
                </p:oleObj>
              </mc:Choice>
              <mc:Fallback>
                <p:oleObj name="Picture" r:id="rId12" imgW="21231746" imgH="7669841" progId="Word.Picture.8">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330700"/>
                        <a:ext cx="6151563" cy="222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4"/>
          <a:stretch>
            <a:fillRect/>
          </a:stretch>
        </p:blipFill>
        <p:spPr>
          <a:xfrm>
            <a:off x="5562600" y="2895600"/>
            <a:ext cx="2159000" cy="244963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410200" y="5410200"/>
            <a:ext cx="2362200" cy="369332"/>
          </a:xfrm>
          <a:prstGeom prst="rect">
            <a:avLst/>
          </a:prstGeom>
          <a:solidFill>
            <a:schemeClr val="tx1"/>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fr-CH" dirty="0">
                <a:solidFill>
                  <a:schemeClr val="bg1"/>
                </a:solidFill>
              </a:rPr>
              <a:t>C.D. Taylor</a:t>
            </a:r>
          </a:p>
        </p:txBody>
      </p:sp>
    </p:spTree>
    <p:custDataLst>
      <p:tags r:id="rId1"/>
    </p:custDataLst>
    <p:extLst>
      <p:ext uri="{BB962C8B-B14F-4D97-AF65-F5344CB8AC3E}">
        <p14:creationId xmlns:p14="http://schemas.microsoft.com/office/powerpoint/2010/main" val="271993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6" name="Rectangle 4"/>
          <p:cNvSpPr>
            <a:spLocks noChangeArrowheads="1"/>
          </p:cNvSpPr>
          <p:nvPr/>
        </p:nvSpPr>
        <p:spPr bwMode="auto">
          <a:xfrm>
            <a:off x="838200" y="1828800"/>
            <a:ext cx="4094163" cy="1528763"/>
          </a:xfrm>
          <a:prstGeom prst="rect">
            <a:avLst/>
          </a:prstGeom>
          <a:solidFill>
            <a:srgbClr val="FFFF66"/>
          </a:solidFill>
          <a:ln w="9525">
            <a:solidFill>
              <a:schemeClr val="tx1"/>
            </a:solidFill>
            <a:miter lim="800000"/>
            <a:headEnd/>
            <a:tailEnd/>
          </a:ln>
        </p:spPr>
        <p:txBody>
          <a:bodyPr wrap="none" anchor="ctr"/>
          <a:lstStyle/>
          <a:p>
            <a:endParaRPr lang="en-US">
              <a:cs typeface="Calibri" charset="0"/>
            </a:endParaRPr>
          </a:p>
        </p:txBody>
      </p:sp>
      <p:sp>
        <p:nvSpPr>
          <p:cNvPr id="832517" name="Rectangle 5"/>
          <p:cNvSpPr>
            <a:spLocks noChangeArrowheads="1"/>
          </p:cNvSpPr>
          <p:nvPr/>
        </p:nvSpPr>
        <p:spPr bwMode="auto">
          <a:xfrm>
            <a:off x="914400" y="1447800"/>
            <a:ext cx="5410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cs typeface="Calibri" charset="0"/>
              </a:rPr>
              <a:t>In summary, neglecting the transverse conductance </a:t>
            </a:r>
            <a:r>
              <a:rPr lang="fr-FR" i="1">
                <a:cs typeface="Calibri" charset="0"/>
              </a:rPr>
              <a:t>G</a:t>
            </a:r>
            <a:r>
              <a:rPr lang="ja-JP" altLang="fr-FR">
                <a:cs typeface="Calibri" charset="0"/>
              </a:rPr>
              <a:t>’</a:t>
            </a:r>
            <a:r>
              <a:rPr lang="fr-FR" altLang="ja-JP">
                <a:cs typeface="Calibri" charset="0"/>
              </a:rPr>
              <a:t> </a:t>
            </a:r>
            <a:r>
              <a:rPr lang="en-US" altLang="ja-JP" sz="1100">
                <a:cs typeface="Calibri" charset="0"/>
              </a:rPr>
              <a:t> </a:t>
            </a:r>
            <a:endParaRPr lang="en-US">
              <a:cs typeface="Calibri" charset="0"/>
            </a:endParaRPr>
          </a:p>
        </p:txBody>
      </p:sp>
      <p:graphicFrame>
        <p:nvGraphicFramePr>
          <p:cNvPr id="832518" name="Object 6"/>
          <p:cNvGraphicFramePr>
            <a:graphicFrameLocks noChangeAspect="1"/>
          </p:cNvGraphicFramePr>
          <p:nvPr/>
        </p:nvGraphicFramePr>
        <p:xfrm>
          <a:off x="900113" y="1885950"/>
          <a:ext cx="3748087" cy="655638"/>
        </p:xfrm>
        <a:graphic>
          <a:graphicData uri="http://schemas.openxmlformats.org/presentationml/2006/ole">
            <mc:AlternateContent xmlns:mc="http://schemas.openxmlformats.org/markup-compatibility/2006">
              <mc:Choice xmlns:v="urn:schemas-microsoft-com:vml" Requires="v">
                <p:oleObj name="Equation" r:id="rId4" imgW="2679700" imgH="469900" progId="Equation.DSMT4">
                  <p:embed/>
                </p:oleObj>
              </mc:Choice>
              <mc:Fallback>
                <p:oleObj name="Equation" r:id="rId4" imgW="2679700" imgH="469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885950"/>
                        <a:ext cx="3748087"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32519" name="Object 7"/>
          <p:cNvGraphicFramePr>
            <a:graphicFrameLocks noChangeAspect="1"/>
          </p:cNvGraphicFramePr>
          <p:nvPr/>
        </p:nvGraphicFramePr>
        <p:xfrm>
          <a:off x="914400" y="2667000"/>
          <a:ext cx="3829050" cy="628650"/>
        </p:xfrm>
        <a:graphic>
          <a:graphicData uri="http://schemas.openxmlformats.org/presentationml/2006/ole">
            <mc:AlternateContent xmlns:mc="http://schemas.openxmlformats.org/markup-compatibility/2006">
              <mc:Choice xmlns:v="urn:schemas-microsoft-com:vml" Requires="v">
                <p:oleObj name="Equation" r:id="rId6" imgW="2844800" imgH="469900" progId="Equation.DSMT4">
                  <p:embed/>
                </p:oleObj>
              </mc:Choice>
              <mc:Fallback>
                <p:oleObj name="Equation" r:id="rId6" imgW="2844800" imgH="469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667000"/>
                        <a:ext cx="38290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2520" name="Rectangle 8"/>
          <p:cNvSpPr>
            <a:spLocks noChangeArrowheads="1"/>
          </p:cNvSpPr>
          <p:nvPr/>
        </p:nvSpPr>
        <p:spPr bwMode="auto">
          <a:xfrm>
            <a:off x="1066800" y="3276600"/>
            <a:ext cx="297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CH">
                <a:cs typeface="Calibri" charset="0"/>
              </a:rPr>
              <a:t>Boundary Conditions</a:t>
            </a:r>
            <a:r>
              <a:rPr lang="en-US" sz="1100">
                <a:cs typeface="Calibri" charset="0"/>
              </a:rPr>
              <a:t> </a:t>
            </a:r>
            <a:endParaRPr lang="en-US">
              <a:cs typeface="Calibri" charset="0"/>
            </a:endParaRPr>
          </a:p>
        </p:txBody>
      </p:sp>
      <p:graphicFrame>
        <p:nvGraphicFramePr>
          <p:cNvPr id="832521" name="Object 9"/>
          <p:cNvGraphicFramePr>
            <a:graphicFrameLocks noChangeAspect="1"/>
          </p:cNvGraphicFramePr>
          <p:nvPr/>
        </p:nvGraphicFramePr>
        <p:xfrm>
          <a:off x="1212850" y="3641725"/>
          <a:ext cx="1479550" cy="361950"/>
        </p:xfrm>
        <a:graphic>
          <a:graphicData uri="http://schemas.openxmlformats.org/presentationml/2006/ole">
            <mc:AlternateContent xmlns:mc="http://schemas.openxmlformats.org/markup-compatibility/2006">
              <mc:Choice xmlns:v="urn:schemas-microsoft-com:vml" Requires="v">
                <p:oleObj name="Equation" r:id="rId8" imgW="1143000" imgH="279400" progId="Equation.DSMT4">
                  <p:embed/>
                </p:oleObj>
              </mc:Choice>
              <mc:Fallback>
                <p:oleObj name="Equation" r:id="rId8" imgW="1143000" imgH="279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2850" y="3641725"/>
                        <a:ext cx="14795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32523" name="Rectangle 11"/>
          <p:cNvSpPr>
            <a:spLocks noChangeArrowheads="1"/>
          </p:cNvSpPr>
          <p:nvPr/>
        </p:nvSpPr>
        <p:spPr bwMode="auto">
          <a:xfrm>
            <a:off x="1143000" y="4038600"/>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a:cs typeface="Calibri" charset="0"/>
              </a:rPr>
              <a:t>Equivalent Circuit:</a:t>
            </a:r>
            <a:r>
              <a:rPr lang="en-US" sz="1100">
                <a:cs typeface="Calibri" charset="0"/>
              </a:rPr>
              <a:t> </a:t>
            </a:r>
            <a:endParaRPr lang="en-US">
              <a:cs typeface="Calibri" charset="0"/>
            </a:endParaRPr>
          </a:p>
        </p:txBody>
      </p:sp>
      <p:sp>
        <p:nvSpPr>
          <p:cNvPr id="832524" name="Rectangle 12"/>
          <p:cNvSpPr>
            <a:spLocks noChangeArrowheads="1"/>
          </p:cNvSpPr>
          <p:nvPr/>
        </p:nvSpPr>
        <p:spPr bwMode="auto">
          <a:xfrm>
            <a:off x="5181600" y="2057400"/>
            <a:ext cx="2971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CH">
                <a:cs typeface="Calibri" charset="0"/>
              </a:rPr>
              <a:t>This model is referred to as the </a:t>
            </a:r>
            <a:r>
              <a:rPr lang="fr-CH" i="1">
                <a:cs typeface="Calibri" charset="0"/>
              </a:rPr>
              <a:t>Taylor et al.</a:t>
            </a:r>
            <a:r>
              <a:rPr lang="fr-CH">
                <a:cs typeface="Calibri" charset="0"/>
              </a:rPr>
              <a:t> model. </a:t>
            </a:r>
            <a:r>
              <a:rPr lang="en-US" sz="1100">
                <a:cs typeface="Calibri" charset="0"/>
              </a:rPr>
              <a:t> </a:t>
            </a:r>
            <a:endParaRPr lang="en-US">
              <a:cs typeface="Calibri" charset="0"/>
            </a:endParaRPr>
          </a:p>
        </p:txBody>
      </p:sp>
      <p:sp>
        <p:nvSpPr>
          <p:cNvPr id="59401" name="Text Box 18"/>
          <p:cNvSpPr txBox="1">
            <a:spLocks noChangeArrowheads="1"/>
          </p:cNvSpPr>
          <p:nvPr/>
        </p:nvSpPr>
        <p:spPr bwMode="auto">
          <a:xfrm>
            <a:off x="114300" y="238125"/>
            <a:ext cx="87360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3600">
                <a:solidFill>
                  <a:schemeClr val="tx2"/>
                </a:solidFill>
              </a:rPr>
              <a:t>Lossless Two-Conductor Line</a:t>
            </a:r>
          </a:p>
          <a:p>
            <a:pPr eaLnBrk="1" hangingPunct="1"/>
            <a:r>
              <a:rPr lang="it-IT" sz="1800">
                <a:solidFill>
                  <a:schemeClr val="tx2"/>
                </a:solidFill>
              </a:rPr>
              <a:t>Derivation of the 2nd Generalized TL Equations</a:t>
            </a:r>
          </a:p>
          <a:p>
            <a:pPr eaLnBrk="1" hangingPunct="1"/>
            <a:endParaRPr lang="it-IT" sz="2000">
              <a:solidFill>
                <a:schemeClr val="tx2"/>
              </a:solidFill>
            </a:endParaRPr>
          </a:p>
        </p:txBody>
      </p:sp>
      <p:graphicFrame>
        <p:nvGraphicFramePr>
          <p:cNvPr id="832531" name="Object 19"/>
          <p:cNvGraphicFramePr>
            <a:graphicFrameLocks noChangeAspect="1"/>
          </p:cNvGraphicFramePr>
          <p:nvPr/>
        </p:nvGraphicFramePr>
        <p:xfrm>
          <a:off x="2952750" y="3636963"/>
          <a:ext cx="1552575" cy="401637"/>
        </p:xfrm>
        <a:graphic>
          <a:graphicData uri="http://schemas.openxmlformats.org/presentationml/2006/ole">
            <mc:AlternateContent xmlns:mc="http://schemas.openxmlformats.org/markup-compatibility/2006">
              <mc:Choice xmlns:v="urn:schemas-microsoft-com:vml" Requires="v">
                <p:oleObj name="Equation" r:id="rId10" imgW="1079500" imgH="279400" progId="Equation.DSMT4">
                  <p:embed/>
                </p:oleObj>
              </mc:Choice>
              <mc:Fallback>
                <p:oleObj name="Equation" r:id="rId10" imgW="1079500" imgH="279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750" y="3636963"/>
                        <a:ext cx="1552575"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940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Generalized Transmission Line Equations </a:t>
            </a:r>
          </a:p>
          <a:p>
            <a:r>
              <a:rPr lang="en-US" sz="3200">
                <a:solidFill>
                  <a:schemeClr val="bg1"/>
                </a:solidFill>
              </a:rPr>
              <a:t>(Taylor, Satterwhite and Harrison, 1965)</a:t>
            </a:r>
          </a:p>
        </p:txBody>
      </p:sp>
      <p:graphicFrame>
        <p:nvGraphicFramePr>
          <p:cNvPr id="70668" name="Object 8"/>
          <p:cNvGraphicFramePr>
            <a:graphicFrameLocks noChangeAspect="1"/>
          </p:cNvGraphicFramePr>
          <p:nvPr/>
        </p:nvGraphicFramePr>
        <p:xfrm>
          <a:off x="1828800" y="4330700"/>
          <a:ext cx="6151563" cy="2222500"/>
        </p:xfrm>
        <a:graphic>
          <a:graphicData uri="http://schemas.openxmlformats.org/presentationml/2006/ole">
            <mc:AlternateContent xmlns:mc="http://schemas.openxmlformats.org/markup-compatibility/2006">
              <mc:Choice xmlns:v="urn:schemas-microsoft-com:vml" Requires="v">
                <p:oleObj name="Picture" r:id="rId12" imgW="21231746" imgH="7669841" progId="Word.Picture.8">
                  <p:embed/>
                </p:oleObj>
              </mc:Choice>
              <mc:Fallback>
                <p:oleObj name="Picture" r:id="rId12" imgW="21231746" imgH="7669841" progId="Word.Picture.8">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330700"/>
                        <a:ext cx="6151563" cy="222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88200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8660" name="Object 4"/>
          <p:cNvGraphicFramePr>
            <a:graphicFrameLocks noChangeAspect="1"/>
          </p:cNvGraphicFramePr>
          <p:nvPr/>
        </p:nvGraphicFramePr>
        <p:xfrm>
          <a:off x="822325" y="1695450"/>
          <a:ext cx="4392613" cy="768350"/>
        </p:xfrm>
        <a:graphic>
          <a:graphicData uri="http://schemas.openxmlformats.org/presentationml/2006/ole">
            <mc:AlternateContent xmlns:mc="http://schemas.openxmlformats.org/markup-compatibility/2006">
              <mc:Choice xmlns:v="urn:schemas-microsoft-com:vml" Requires="v">
                <p:oleObj name="Equation" r:id="rId4" imgW="2679700" imgH="469900" progId="Equation.DSMT4">
                  <p:embed/>
                </p:oleObj>
              </mc:Choice>
              <mc:Fallback>
                <p:oleObj name="Equation" r:id="rId4" imgW="2679700" imgH="4699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1695450"/>
                        <a:ext cx="4392613"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38661" name="Object 5"/>
          <p:cNvGraphicFramePr>
            <a:graphicFrameLocks noChangeAspect="1"/>
          </p:cNvGraphicFramePr>
          <p:nvPr/>
        </p:nvGraphicFramePr>
        <p:xfrm>
          <a:off x="769938" y="2541588"/>
          <a:ext cx="4397375" cy="722312"/>
        </p:xfrm>
        <a:graphic>
          <a:graphicData uri="http://schemas.openxmlformats.org/presentationml/2006/ole">
            <mc:AlternateContent xmlns:mc="http://schemas.openxmlformats.org/markup-compatibility/2006">
              <mc:Choice xmlns:v="urn:schemas-microsoft-com:vml" Requires="v">
                <p:oleObj name="Equation" r:id="rId6" imgW="2844800" imgH="469900" progId="Equation.DSMT4">
                  <p:embed/>
                </p:oleObj>
              </mc:Choice>
              <mc:Fallback>
                <p:oleObj name="Equation" r:id="rId6" imgW="2844800" imgH="4699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938" y="2541588"/>
                        <a:ext cx="4397375" cy="72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1443" name="Text Box 16"/>
          <p:cNvSpPr txBox="1">
            <a:spLocks noChangeArrowheads="1"/>
          </p:cNvSpPr>
          <p:nvPr/>
        </p:nvSpPr>
        <p:spPr bwMode="auto">
          <a:xfrm>
            <a:off x="114300" y="238125"/>
            <a:ext cx="87360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3600">
                <a:solidFill>
                  <a:schemeClr val="tx2"/>
                </a:solidFill>
              </a:rPr>
              <a:t>Lossless Two-Conductor Line</a:t>
            </a:r>
          </a:p>
          <a:p>
            <a:pPr eaLnBrk="1" hangingPunct="1"/>
            <a:r>
              <a:rPr lang="it-IT" sz="1800">
                <a:solidFill>
                  <a:schemeClr val="tx2"/>
                </a:solidFill>
              </a:rPr>
              <a:t>Summary of Generalized Equations</a:t>
            </a:r>
          </a:p>
          <a:p>
            <a:pPr eaLnBrk="1" hangingPunct="1"/>
            <a:endParaRPr lang="it-IT" sz="2000">
              <a:solidFill>
                <a:schemeClr val="tx2"/>
              </a:solidFill>
            </a:endParaRPr>
          </a:p>
        </p:txBody>
      </p:sp>
      <p:sp>
        <p:nvSpPr>
          <p:cNvPr id="11271" name="AutoShape 17"/>
          <p:cNvSpPr>
            <a:spLocks noChangeArrowheads="1"/>
          </p:cNvSpPr>
          <p:nvPr/>
        </p:nvSpPr>
        <p:spPr bwMode="auto">
          <a:xfrm>
            <a:off x="2451100" y="3365500"/>
            <a:ext cx="355600" cy="1270000"/>
          </a:xfrm>
          <a:prstGeom prst="downArrow">
            <a:avLst>
              <a:gd name="adj1" fmla="val 50000"/>
              <a:gd name="adj2" fmla="val 89286"/>
            </a:avLst>
          </a:prstGeom>
          <a:solidFill>
            <a:schemeClr val="folHlink"/>
          </a:solidFill>
          <a:ln w="9525">
            <a:solidFill>
              <a:schemeClr val="folHlink"/>
            </a:solidFill>
            <a:miter lim="800000"/>
            <a:headEnd/>
            <a:tailEnd/>
          </a:ln>
        </p:spPr>
        <p:txBody>
          <a:bodyPr wrap="none" anchor="ctr">
            <a:spAutoFit/>
          </a:bodyPr>
          <a:lstStyle/>
          <a:p>
            <a:endParaRPr lang="en-US"/>
          </a:p>
        </p:txBody>
      </p:sp>
      <p:sp>
        <p:nvSpPr>
          <p:cNvPr id="11272" name="Text Box 18"/>
          <p:cNvSpPr txBox="1">
            <a:spLocks noChangeArrowheads="1"/>
          </p:cNvSpPr>
          <p:nvPr/>
        </p:nvSpPr>
        <p:spPr bwMode="auto">
          <a:xfrm>
            <a:off x="2968625" y="3609975"/>
            <a:ext cx="2603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800"/>
              <a:t>No external sources</a:t>
            </a:r>
            <a:endParaRPr lang="en-US" sz="1800"/>
          </a:p>
        </p:txBody>
      </p:sp>
      <p:graphicFrame>
        <p:nvGraphicFramePr>
          <p:cNvPr id="838675" name="Object 19"/>
          <p:cNvGraphicFramePr>
            <a:graphicFrameLocks noChangeAspect="1"/>
          </p:cNvGraphicFramePr>
          <p:nvPr/>
        </p:nvGraphicFramePr>
        <p:xfrm>
          <a:off x="1557338" y="4629150"/>
          <a:ext cx="2708275" cy="773113"/>
        </p:xfrm>
        <a:graphic>
          <a:graphicData uri="http://schemas.openxmlformats.org/presentationml/2006/ole">
            <mc:AlternateContent xmlns:mc="http://schemas.openxmlformats.org/markup-compatibility/2006">
              <mc:Choice xmlns:v="urn:schemas-microsoft-com:vml" Requires="v">
                <p:oleObj name="Equation" r:id="rId8" imgW="1638300" imgH="469900" progId="Equation.DSMT4">
                  <p:embed/>
                </p:oleObj>
              </mc:Choice>
              <mc:Fallback>
                <p:oleObj name="Equation" r:id="rId8" imgW="1638300" imgH="4699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7338" y="4629150"/>
                        <a:ext cx="2708275" cy="77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38676" name="Object 20"/>
          <p:cNvGraphicFramePr>
            <a:graphicFrameLocks noChangeAspect="1"/>
          </p:cNvGraphicFramePr>
          <p:nvPr/>
        </p:nvGraphicFramePr>
        <p:xfrm>
          <a:off x="1508125" y="5262563"/>
          <a:ext cx="2725738" cy="787400"/>
        </p:xfrm>
        <a:graphic>
          <a:graphicData uri="http://schemas.openxmlformats.org/presentationml/2006/ole">
            <mc:AlternateContent xmlns:mc="http://schemas.openxmlformats.org/markup-compatibility/2006">
              <mc:Choice xmlns:v="urn:schemas-microsoft-com:vml" Requires="v">
                <p:oleObj name="Equation" r:id="rId10" imgW="1625600" imgH="469900" progId="Equation.DSMT4">
                  <p:embed/>
                </p:oleObj>
              </mc:Choice>
              <mc:Fallback>
                <p:oleObj name="Equation" r:id="rId10" imgW="1625600" imgH="469900" progId="Equation.DSMT4">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8125" y="5262563"/>
                        <a:ext cx="2725738"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1273" name="AutoShape 21"/>
          <p:cNvSpPr>
            <a:spLocks/>
          </p:cNvSpPr>
          <p:nvPr/>
        </p:nvSpPr>
        <p:spPr bwMode="auto">
          <a:xfrm>
            <a:off x="4381500" y="4724400"/>
            <a:ext cx="228600" cy="1257300"/>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11274" name="Text Box 22"/>
          <p:cNvSpPr txBox="1">
            <a:spLocks noChangeArrowheads="1"/>
          </p:cNvSpPr>
          <p:nvPr/>
        </p:nvSpPr>
        <p:spPr bwMode="auto">
          <a:xfrm>
            <a:off x="4860925" y="4968875"/>
            <a:ext cx="30495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800"/>
              <a:t>Classical Telegrapher’s</a:t>
            </a:r>
          </a:p>
          <a:p>
            <a:pPr eaLnBrk="1" hangingPunct="1"/>
            <a:r>
              <a:rPr lang="fr-CH" sz="1800"/>
              <a:t>equations</a:t>
            </a:r>
            <a:endParaRPr lang="en-US" sz="1800"/>
          </a:p>
        </p:txBody>
      </p:sp>
      <p:sp>
        <p:nvSpPr>
          <p:cNvPr id="61450"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Classical Transmission Line Equations </a:t>
            </a:r>
          </a:p>
          <a:p>
            <a:r>
              <a:rPr lang="en-US" sz="3200">
                <a:solidFill>
                  <a:schemeClr val="bg1"/>
                </a:solidFill>
              </a:rPr>
              <a:t>(Telegrapher’s Equations)</a:t>
            </a:r>
          </a:p>
        </p:txBody>
      </p:sp>
      <p:pic>
        <p:nvPicPr>
          <p:cNvPr id="6145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363" y="5661025"/>
            <a:ext cx="3787775"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38660"/>
                                        </p:tgtEl>
                                        <p:attrNameLst>
                                          <p:attrName>style.visibility</p:attrName>
                                        </p:attrNameLst>
                                      </p:cBhvr>
                                      <p:to>
                                        <p:strVal val="visible"/>
                                      </p:to>
                                    </p:set>
                                    <p:animEffect transition="in" filter="randombar(horizontal)">
                                      <p:cBhvr>
                                        <p:cTn id="7" dur="500"/>
                                        <p:tgtEl>
                                          <p:spTgt spid="838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38661"/>
                                        </p:tgtEl>
                                        <p:attrNameLst>
                                          <p:attrName>style.visibility</p:attrName>
                                        </p:attrNameLst>
                                      </p:cBhvr>
                                      <p:to>
                                        <p:strVal val="visible"/>
                                      </p:to>
                                    </p:set>
                                    <p:animEffect transition="in" filter="randombar(horizontal)">
                                      <p:cBhvr>
                                        <p:cTn id="12" dur="500"/>
                                        <p:tgtEl>
                                          <p:spTgt spid="8386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wipe(up)">
                                      <p:cBhvr>
                                        <p:cTn id="17" dur="500"/>
                                        <p:tgtEl>
                                          <p:spTgt spid="1127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fade">
                                      <p:cBhvr>
                                        <p:cTn id="20" dur="500"/>
                                        <p:tgtEl>
                                          <p:spTgt spid="112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73"/>
                                        </p:tgtEl>
                                        <p:attrNameLst>
                                          <p:attrName>style.visibility</p:attrName>
                                        </p:attrNameLst>
                                      </p:cBhvr>
                                      <p:to>
                                        <p:strVal val="visible"/>
                                      </p:to>
                                    </p:set>
                                    <p:animEffect transition="in" filter="fade">
                                      <p:cBhvr>
                                        <p:cTn id="25" dur="500"/>
                                        <p:tgtEl>
                                          <p:spTgt spid="112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74"/>
                                        </p:tgtEl>
                                        <p:attrNameLst>
                                          <p:attrName>style.visibility</p:attrName>
                                        </p:attrNameLst>
                                      </p:cBhvr>
                                      <p:to>
                                        <p:strVal val="visible"/>
                                      </p:to>
                                    </p:set>
                                    <p:animEffect transition="in" filter="fade">
                                      <p:cBhvr>
                                        <p:cTn id="28" dur="500"/>
                                        <p:tgtEl>
                                          <p:spTgt spid="11274"/>
                                        </p:tgtEl>
                                      </p:cBhvr>
                                    </p:animEffect>
                                  </p:childTnLst>
                                </p:cTn>
                              </p:par>
                              <p:par>
                                <p:cTn id="29" presetID="10" presetClass="entr" presetSubtype="0" fill="hold" nodeType="withEffect">
                                  <p:stCondLst>
                                    <p:cond delay="0"/>
                                  </p:stCondLst>
                                  <p:childTnLst>
                                    <p:set>
                                      <p:cBhvr>
                                        <p:cTn id="30" dur="1" fill="hold">
                                          <p:stCondLst>
                                            <p:cond delay="0"/>
                                          </p:stCondLst>
                                        </p:cTn>
                                        <p:tgtEl>
                                          <p:spTgt spid="838675"/>
                                        </p:tgtEl>
                                        <p:attrNameLst>
                                          <p:attrName>style.visibility</p:attrName>
                                        </p:attrNameLst>
                                      </p:cBhvr>
                                      <p:to>
                                        <p:strVal val="visible"/>
                                      </p:to>
                                    </p:set>
                                    <p:animEffect transition="in" filter="fade">
                                      <p:cBhvr>
                                        <p:cTn id="31" dur="500"/>
                                        <p:tgtEl>
                                          <p:spTgt spid="838675"/>
                                        </p:tgtEl>
                                      </p:cBhvr>
                                    </p:animEffect>
                                  </p:childTnLst>
                                </p:cTn>
                              </p:par>
                              <p:par>
                                <p:cTn id="32" presetID="14" presetClass="entr" presetSubtype="10" fill="hold" nodeType="withEffect">
                                  <p:stCondLst>
                                    <p:cond delay="0"/>
                                  </p:stCondLst>
                                  <p:childTnLst>
                                    <p:set>
                                      <p:cBhvr>
                                        <p:cTn id="33" dur="1" fill="hold">
                                          <p:stCondLst>
                                            <p:cond delay="0"/>
                                          </p:stCondLst>
                                        </p:cTn>
                                        <p:tgtEl>
                                          <p:spTgt spid="838676"/>
                                        </p:tgtEl>
                                        <p:attrNameLst>
                                          <p:attrName>style.visibility</p:attrName>
                                        </p:attrNameLst>
                                      </p:cBhvr>
                                      <p:to>
                                        <p:strVal val="visible"/>
                                      </p:to>
                                    </p:set>
                                    <p:animEffect transition="in" filter="randombar(horizontal)">
                                      <p:cBhvr>
                                        <p:cTn id="34" dur="500"/>
                                        <p:tgtEl>
                                          <p:spTgt spid="83867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451"/>
                                        </p:tgtEl>
                                        <p:attrNameLst>
                                          <p:attrName>style.visibility</p:attrName>
                                        </p:attrNameLst>
                                      </p:cBhvr>
                                      <p:to>
                                        <p:strVal val="visible"/>
                                      </p:to>
                                    </p:set>
                                    <p:animEffect transition="in" filter="fade">
                                      <p:cBhvr>
                                        <p:cTn id="39" dur="5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p:bldP spid="11273" grpId="0" animBg="1"/>
      <p:bldP spid="112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4"/>
          <p:cNvSpPr txBox="1">
            <a:spLocks noChangeArrowheads="1"/>
          </p:cNvSpPr>
          <p:nvPr/>
        </p:nvSpPr>
        <p:spPr bwMode="auto">
          <a:xfrm>
            <a:off x="114300" y="238125"/>
            <a:ext cx="87360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3600">
                <a:solidFill>
                  <a:schemeClr val="tx2"/>
                </a:solidFill>
              </a:rPr>
              <a:t>Lossy Two-Conductor Line</a:t>
            </a:r>
          </a:p>
          <a:p>
            <a:pPr eaLnBrk="1" hangingPunct="1"/>
            <a:r>
              <a:rPr lang="it-IT" sz="1800">
                <a:solidFill>
                  <a:schemeClr val="tx2"/>
                </a:solidFill>
              </a:rPr>
              <a:t>Line per-unit-length Parameters</a:t>
            </a:r>
          </a:p>
          <a:p>
            <a:pPr eaLnBrk="1" hangingPunct="1"/>
            <a:endParaRPr lang="it-IT" sz="2000">
              <a:solidFill>
                <a:schemeClr val="tx2"/>
              </a:solidFill>
            </a:endParaRPr>
          </a:p>
        </p:txBody>
      </p:sp>
      <p:graphicFrame>
        <p:nvGraphicFramePr>
          <p:cNvPr id="844810" name="Object 10"/>
          <p:cNvGraphicFramePr>
            <a:graphicFrameLocks noChangeAspect="1"/>
          </p:cNvGraphicFramePr>
          <p:nvPr/>
        </p:nvGraphicFramePr>
        <p:xfrm>
          <a:off x="755650" y="1844675"/>
          <a:ext cx="3192463" cy="698500"/>
        </p:xfrm>
        <a:graphic>
          <a:graphicData uri="http://schemas.openxmlformats.org/presentationml/2006/ole">
            <mc:AlternateContent xmlns:mc="http://schemas.openxmlformats.org/markup-compatibility/2006">
              <mc:Choice xmlns:v="urn:schemas-microsoft-com:vml" Requires="v">
                <p:oleObj name="Equation" r:id="rId4" imgW="2374900" imgH="520700" progId="Equation.DSMT4">
                  <p:embed/>
                </p:oleObj>
              </mc:Choice>
              <mc:Fallback>
                <p:oleObj name="Equation" r:id="rId4" imgW="2374900" imgH="5207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844675"/>
                        <a:ext cx="3192463"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2" name="Group 22"/>
          <p:cNvGrpSpPr>
            <a:grpSpLocks/>
          </p:cNvGrpSpPr>
          <p:nvPr/>
        </p:nvGrpSpPr>
        <p:grpSpPr bwMode="auto">
          <a:xfrm>
            <a:off x="5813425" y="2598738"/>
            <a:ext cx="2127250" cy="1989137"/>
            <a:chOff x="5813425" y="2598738"/>
            <a:chExt cx="2127250" cy="1989137"/>
          </a:xfrm>
        </p:grpSpPr>
        <p:sp>
          <p:nvSpPr>
            <p:cNvPr id="63498" name="Line 11"/>
            <p:cNvSpPr>
              <a:spLocks noChangeShapeType="1"/>
            </p:cNvSpPr>
            <p:nvPr/>
          </p:nvSpPr>
          <p:spPr bwMode="auto">
            <a:xfrm flipH="1">
              <a:off x="6121400" y="4302125"/>
              <a:ext cx="1638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63499" name="Line 12"/>
            <p:cNvSpPr>
              <a:spLocks noChangeShapeType="1"/>
            </p:cNvSpPr>
            <p:nvPr/>
          </p:nvSpPr>
          <p:spPr bwMode="auto">
            <a:xfrm flipV="1">
              <a:off x="7162800" y="2701925"/>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63500" name="Text Box 13"/>
            <p:cNvSpPr txBox="1">
              <a:spLocks noChangeArrowheads="1"/>
            </p:cNvSpPr>
            <p:nvPr/>
          </p:nvSpPr>
          <p:spPr bwMode="auto">
            <a:xfrm>
              <a:off x="5813425" y="4135438"/>
              <a:ext cx="273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y</a:t>
              </a:r>
              <a:endParaRPr lang="en-US" sz="1400"/>
            </a:p>
          </p:txBody>
        </p:sp>
        <p:sp>
          <p:nvSpPr>
            <p:cNvPr id="63501" name="Text Box 14"/>
            <p:cNvSpPr txBox="1">
              <a:spLocks noChangeArrowheads="1"/>
            </p:cNvSpPr>
            <p:nvPr/>
          </p:nvSpPr>
          <p:spPr bwMode="auto">
            <a:xfrm>
              <a:off x="7210425" y="2598738"/>
              <a:ext cx="263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z</a:t>
              </a:r>
              <a:endParaRPr lang="en-US" sz="1400"/>
            </a:p>
          </p:txBody>
        </p:sp>
        <p:sp>
          <p:nvSpPr>
            <p:cNvPr id="63502" name="Oval 15"/>
            <p:cNvSpPr>
              <a:spLocks noChangeArrowheads="1"/>
            </p:cNvSpPr>
            <p:nvPr/>
          </p:nvSpPr>
          <p:spPr bwMode="auto">
            <a:xfrm>
              <a:off x="6896100" y="4048125"/>
              <a:ext cx="539750" cy="539750"/>
            </a:xfrm>
            <a:prstGeom prst="ellipse">
              <a:avLst/>
            </a:prstGeom>
            <a:solidFill>
              <a:srgbClr val="FF9900"/>
            </a:solidFill>
            <a:ln w="9525">
              <a:solidFill>
                <a:srgbClr val="CC6600"/>
              </a:solidFill>
              <a:round/>
              <a:headEnd/>
              <a:tailEnd/>
            </a:ln>
          </p:spPr>
          <p:txBody>
            <a:bodyPr wrap="none" anchor="ctr">
              <a:spAutoFit/>
            </a:bodyPr>
            <a:lstStyle/>
            <a:p>
              <a:endParaRPr lang="en-US"/>
            </a:p>
          </p:txBody>
        </p:sp>
        <p:sp>
          <p:nvSpPr>
            <p:cNvPr id="63503" name="Oval 16"/>
            <p:cNvSpPr>
              <a:spLocks noChangeArrowheads="1"/>
            </p:cNvSpPr>
            <p:nvPr/>
          </p:nvSpPr>
          <p:spPr bwMode="auto">
            <a:xfrm>
              <a:off x="6985000" y="3006725"/>
              <a:ext cx="360363" cy="360363"/>
            </a:xfrm>
            <a:prstGeom prst="ellipse">
              <a:avLst/>
            </a:prstGeom>
            <a:solidFill>
              <a:srgbClr val="FF9900"/>
            </a:solidFill>
            <a:ln w="9525">
              <a:solidFill>
                <a:srgbClr val="CC6600"/>
              </a:solidFill>
              <a:round/>
              <a:headEnd/>
              <a:tailEnd/>
            </a:ln>
          </p:spPr>
          <p:txBody>
            <a:bodyPr wrap="none" anchor="ctr">
              <a:spAutoFit/>
            </a:bodyPr>
            <a:lstStyle/>
            <a:p>
              <a:endParaRPr lang="en-US"/>
            </a:p>
          </p:txBody>
        </p:sp>
        <p:sp>
          <p:nvSpPr>
            <p:cNvPr id="63504" name="Line 17"/>
            <p:cNvSpPr>
              <a:spLocks noChangeShapeType="1"/>
            </p:cNvSpPr>
            <p:nvPr/>
          </p:nvSpPr>
          <p:spPr bwMode="auto">
            <a:xfrm>
              <a:off x="7340600" y="3184525"/>
              <a:ext cx="3937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63505" name="Line 18"/>
            <p:cNvSpPr>
              <a:spLocks noChangeShapeType="1"/>
            </p:cNvSpPr>
            <p:nvPr/>
          </p:nvSpPr>
          <p:spPr bwMode="auto">
            <a:xfrm>
              <a:off x="7620000" y="3197225"/>
              <a:ext cx="0" cy="1092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63506" name="Text Box 19"/>
            <p:cNvSpPr txBox="1">
              <a:spLocks noChangeArrowheads="1"/>
            </p:cNvSpPr>
            <p:nvPr/>
          </p:nvSpPr>
          <p:spPr bwMode="auto">
            <a:xfrm>
              <a:off x="7667625" y="3563938"/>
              <a:ext cx="273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h</a:t>
              </a:r>
              <a:endParaRPr lang="en-US" sz="1400"/>
            </a:p>
          </p:txBody>
        </p:sp>
        <p:sp>
          <p:nvSpPr>
            <p:cNvPr id="63507" name="Text Box 20"/>
            <p:cNvSpPr txBox="1">
              <a:spLocks noChangeArrowheads="1"/>
            </p:cNvSpPr>
            <p:nvPr/>
          </p:nvSpPr>
          <p:spPr bwMode="auto">
            <a:xfrm>
              <a:off x="6677025" y="2674938"/>
              <a:ext cx="3000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r</a:t>
              </a:r>
              <a:r>
                <a:rPr lang="fr-CH" sz="1400" baseline="-18000"/>
                <a:t>1</a:t>
              </a:r>
              <a:endParaRPr lang="en-US" sz="1400" baseline="-18000"/>
            </a:p>
          </p:txBody>
        </p:sp>
        <p:sp>
          <p:nvSpPr>
            <p:cNvPr id="63508" name="Text Box 21"/>
            <p:cNvSpPr txBox="1">
              <a:spLocks noChangeArrowheads="1"/>
            </p:cNvSpPr>
            <p:nvPr/>
          </p:nvSpPr>
          <p:spPr bwMode="auto">
            <a:xfrm>
              <a:off x="6651625" y="3805238"/>
              <a:ext cx="3000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r</a:t>
              </a:r>
              <a:r>
                <a:rPr lang="fr-CH" sz="1400" baseline="-18000"/>
                <a:t>2</a:t>
              </a:r>
              <a:endParaRPr lang="en-US" sz="1400" baseline="-18000"/>
            </a:p>
          </p:txBody>
        </p:sp>
        <p:sp>
          <p:nvSpPr>
            <p:cNvPr id="63509" name="Line 22"/>
            <p:cNvSpPr>
              <a:spLocks noChangeShapeType="1"/>
            </p:cNvSpPr>
            <p:nvPr/>
          </p:nvSpPr>
          <p:spPr bwMode="auto">
            <a:xfrm>
              <a:off x="6883400" y="3997325"/>
              <a:ext cx="101600"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63510" name="Line 23"/>
            <p:cNvSpPr>
              <a:spLocks noChangeShapeType="1"/>
            </p:cNvSpPr>
            <p:nvPr/>
          </p:nvSpPr>
          <p:spPr bwMode="auto">
            <a:xfrm>
              <a:off x="6946900" y="2917825"/>
              <a:ext cx="101600"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grpSp>
      <p:graphicFrame>
        <p:nvGraphicFramePr>
          <p:cNvPr id="844824" name="Object 24"/>
          <p:cNvGraphicFramePr>
            <a:graphicFrameLocks noChangeAspect="1"/>
          </p:cNvGraphicFramePr>
          <p:nvPr/>
        </p:nvGraphicFramePr>
        <p:xfrm>
          <a:off x="684213" y="2708275"/>
          <a:ext cx="2916237" cy="798513"/>
        </p:xfrm>
        <a:graphic>
          <a:graphicData uri="http://schemas.openxmlformats.org/presentationml/2006/ole">
            <mc:AlternateContent xmlns:mc="http://schemas.openxmlformats.org/markup-compatibility/2006">
              <mc:Choice xmlns:v="urn:schemas-microsoft-com:vml" Requires="v">
                <p:oleObj name="Equation" r:id="rId6" imgW="2082800" imgH="571500" progId="Equation.DSMT4">
                  <p:embed/>
                </p:oleObj>
              </mc:Choice>
              <mc:Fallback>
                <p:oleObj name="Equation" r:id="rId6" imgW="2082800" imgH="571500"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708275"/>
                        <a:ext cx="2916237"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44825" name="Object 25"/>
          <p:cNvGraphicFramePr>
            <a:graphicFrameLocks noChangeAspect="1"/>
          </p:cNvGraphicFramePr>
          <p:nvPr/>
        </p:nvGraphicFramePr>
        <p:xfrm>
          <a:off x="611188" y="3789363"/>
          <a:ext cx="2492375" cy="1079500"/>
        </p:xfrm>
        <a:graphic>
          <a:graphicData uri="http://schemas.openxmlformats.org/presentationml/2006/ole">
            <mc:AlternateContent xmlns:mc="http://schemas.openxmlformats.org/markup-compatibility/2006">
              <mc:Choice xmlns:v="urn:schemas-microsoft-com:vml" Requires="v">
                <p:oleObj name="Equation" r:id="rId8" imgW="1841500" imgH="800100" progId="Equation.DSMT4">
                  <p:embed/>
                </p:oleObj>
              </mc:Choice>
              <mc:Fallback>
                <p:oleObj name="Equation" r:id="rId8" imgW="1841500" imgH="80010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3789363"/>
                        <a:ext cx="2492375"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44826" name="Text Box 26"/>
          <p:cNvSpPr txBox="1">
            <a:spLocks noChangeArrowheads="1"/>
          </p:cNvSpPr>
          <p:nvPr/>
        </p:nvSpPr>
        <p:spPr bwMode="auto">
          <a:xfrm>
            <a:off x="323850" y="5229225"/>
            <a:ext cx="8820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a:latin typeface="Arial" charset="0"/>
              </a:rPr>
              <a:t>For two conductors in a homogeneous medium, we have</a:t>
            </a:r>
            <a:endParaRPr lang="en-US" sz="1800">
              <a:latin typeface="Arial" charset="0"/>
            </a:endParaRPr>
          </a:p>
        </p:txBody>
      </p:sp>
      <p:graphicFrame>
        <p:nvGraphicFramePr>
          <p:cNvPr id="844827" name="Object 27"/>
          <p:cNvGraphicFramePr>
            <a:graphicFrameLocks noChangeAspect="1"/>
          </p:cNvGraphicFramePr>
          <p:nvPr/>
        </p:nvGraphicFramePr>
        <p:xfrm>
          <a:off x="611188" y="5732463"/>
          <a:ext cx="1862137" cy="790575"/>
        </p:xfrm>
        <a:graphic>
          <a:graphicData uri="http://schemas.openxmlformats.org/presentationml/2006/ole">
            <mc:AlternateContent xmlns:mc="http://schemas.openxmlformats.org/markup-compatibility/2006">
              <mc:Choice xmlns:v="urn:schemas-microsoft-com:vml" Requires="v">
                <p:oleObj name="Equation" r:id="rId10" imgW="1104900" imgH="469900" progId="Equation.DSMT4">
                  <p:embed/>
                </p:oleObj>
              </mc:Choice>
              <mc:Fallback>
                <p:oleObj name="Equation" r:id="rId10" imgW="1104900" imgH="469900"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5732463"/>
                        <a:ext cx="1862137"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3496"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Transmission Line Parameters: Two-Conductor Line</a:t>
            </a:r>
          </a:p>
        </p:txBody>
      </p:sp>
      <p:sp>
        <p:nvSpPr>
          <p:cNvPr id="22" name="TextBox 21"/>
          <p:cNvSpPr txBox="1">
            <a:spLocks noChangeArrowheads="1"/>
          </p:cNvSpPr>
          <p:nvPr/>
        </p:nvSpPr>
        <p:spPr bwMode="auto">
          <a:xfrm>
            <a:off x="762000" y="1295400"/>
            <a:ext cx="6781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Calculation of the per unit length parameters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844810"/>
                                        </p:tgtEl>
                                        <p:attrNameLst>
                                          <p:attrName>style.visibility</p:attrName>
                                        </p:attrNameLst>
                                      </p:cBhvr>
                                      <p:to>
                                        <p:strVal val="visible"/>
                                      </p:to>
                                    </p:set>
                                    <p:animEffect transition="in" filter="randombar(horizontal)">
                                      <p:cBhvr>
                                        <p:cTn id="15" dur="500"/>
                                        <p:tgtEl>
                                          <p:spTgt spid="844810"/>
                                        </p:tgtEl>
                                      </p:cBhvr>
                                    </p:animEffect>
                                  </p:childTnLst>
                                </p:cTn>
                              </p:par>
                              <p:par>
                                <p:cTn id="16" presetID="14" presetClass="entr" presetSubtype="10" fill="hold" nodeType="withEffect">
                                  <p:stCondLst>
                                    <p:cond delay="0"/>
                                  </p:stCondLst>
                                  <p:childTnLst>
                                    <p:set>
                                      <p:cBhvr>
                                        <p:cTn id="17" dur="1" fill="hold">
                                          <p:stCondLst>
                                            <p:cond delay="0"/>
                                          </p:stCondLst>
                                        </p:cTn>
                                        <p:tgtEl>
                                          <p:spTgt spid="844824"/>
                                        </p:tgtEl>
                                        <p:attrNameLst>
                                          <p:attrName>style.visibility</p:attrName>
                                        </p:attrNameLst>
                                      </p:cBhvr>
                                      <p:to>
                                        <p:strVal val="visible"/>
                                      </p:to>
                                    </p:set>
                                    <p:animEffect transition="in" filter="randombar(horizontal)">
                                      <p:cBhvr>
                                        <p:cTn id="18" dur="500"/>
                                        <p:tgtEl>
                                          <p:spTgt spid="844824"/>
                                        </p:tgtEl>
                                      </p:cBhvr>
                                    </p:animEffect>
                                  </p:childTnLst>
                                </p:cTn>
                              </p:par>
                              <p:par>
                                <p:cTn id="19" presetID="14" presetClass="entr" presetSubtype="10" fill="hold" nodeType="withEffect">
                                  <p:stCondLst>
                                    <p:cond delay="0"/>
                                  </p:stCondLst>
                                  <p:childTnLst>
                                    <p:set>
                                      <p:cBhvr>
                                        <p:cTn id="20" dur="1" fill="hold">
                                          <p:stCondLst>
                                            <p:cond delay="0"/>
                                          </p:stCondLst>
                                        </p:cTn>
                                        <p:tgtEl>
                                          <p:spTgt spid="844825"/>
                                        </p:tgtEl>
                                        <p:attrNameLst>
                                          <p:attrName>style.visibility</p:attrName>
                                        </p:attrNameLst>
                                      </p:cBhvr>
                                      <p:to>
                                        <p:strVal val="visible"/>
                                      </p:to>
                                    </p:set>
                                    <p:animEffect transition="in" filter="randombar(horizontal)">
                                      <p:cBhvr>
                                        <p:cTn id="21" dur="500"/>
                                        <p:tgtEl>
                                          <p:spTgt spid="8448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844826"/>
                                        </p:tgtEl>
                                        <p:attrNameLst>
                                          <p:attrName>style.visibility</p:attrName>
                                        </p:attrNameLst>
                                      </p:cBhvr>
                                      <p:to>
                                        <p:strVal val="visible"/>
                                      </p:to>
                                    </p:set>
                                    <p:animEffect transition="in" filter="randombar(vertical)">
                                      <p:cBhvr>
                                        <p:cTn id="26" dur="500"/>
                                        <p:tgtEl>
                                          <p:spTgt spid="844826"/>
                                        </p:tgtEl>
                                      </p:cBhvr>
                                    </p:animEffect>
                                  </p:childTnLst>
                                </p:cTn>
                              </p:par>
                              <p:par>
                                <p:cTn id="27" presetID="14" presetClass="entr" presetSubtype="10" fill="hold" nodeType="withEffect">
                                  <p:stCondLst>
                                    <p:cond delay="0"/>
                                  </p:stCondLst>
                                  <p:childTnLst>
                                    <p:set>
                                      <p:cBhvr>
                                        <p:cTn id="28" dur="1" fill="hold">
                                          <p:stCondLst>
                                            <p:cond delay="0"/>
                                          </p:stCondLst>
                                        </p:cTn>
                                        <p:tgtEl>
                                          <p:spTgt spid="844827"/>
                                        </p:tgtEl>
                                        <p:attrNameLst>
                                          <p:attrName>style.visibility</p:attrName>
                                        </p:attrNameLst>
                                      </p:cBhvr>
                                      <p:to>
                                        <p:strVal val="visible"/>
                                      </p:to>
                                    </p:set>
                                    <p:animEffect transition="in" filter="randombar(horizontal)">
                                      <p:cBhvr>
                                        <p:cTn id="29" dur="500"/>
                                        <p:tgtEl>
                                          <p:spTgt spid="84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26" grpId="0" autoUpdateAnimBg="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4"/>
          <p:cNvSpPr txBox="1">
            <a:spLocks noChangeArrowheads="1"/>
          </p:cNvSpPr>
          <p:nvPr/>
        </p:nvSpPr>
        <p:spPr bwMode="auto">
          <a:xfrm>
            <a:off x="114300" y="238125"/>
            <a:ext cx="87360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3600">
                <a:solidFill>
                  <a:schemeClr val="tx2"/>
                </a:solidFill>
              </a:rPr>
              <a:t>Lossy Two-Conductor Line</a:t>
            </a:r>
          </a:p>
          <a:p>
            <a:pPr eaLnBrk="1" hangingPunct="1"/>
            <a:r>
              <a:rPr lang="it-IT" sz="1800">
                <a:solidFill>
                  <a:schemeClr val="tx2"/>
                </a:solidFill>
              </a:rPr>
              <a:t>Line per-unit-length Parameters</a:t>
            </a:r>
          </a:p>
          <a:p>
            <a:pPr eaLnBrk="1" hangingPunct="1"/>
            <a:endParaRPr lang="it-IT" sz="2000">
              <a:solidFill>
                <a:schemeClr val="tx2"/>
              </a:solidFill>
            </a:endParaRPr>
          </a:p>
        </p:txBody>
      </p:sp>
      <p:grpSp>
        <p:nvGrpSpPr>
          <p:cNvPr id="2" name="Group 22"/>
          <p:cNvGrpSpPr>
            <a:grpSpLocks/>
          </p:cNvGrpSpPr>
          <p:nvPr/>
        </p:nvGrpSpPr>
        <p:grpSpPr bwMode="auto">
          <a:xfrm>
            <a:off x="5813425" y="2598738"/>
            <a:ext cx="2127250" cy="1841500"/>
            <a:chOff x="5813425" y="2598738"/>
            <a:chExt cx="2127250" cy="1841500"/>
          </a:xfrm>
        </p:grpSpPr>
        <p:sp>
          <p:nvSpPr>
            <p:cNvPr id="63498" name="Line 11"/>
            <p:cNvSpPr>
              <a:spLocks noChangeShapeType="1"/>
            </p:cNvSpPr>
            <p:nvPr/>
          </p:nvSpPr>
          <p:spPr bwMode="auto">
            <a:xfrm flipH="1">
              <a:off x="6121400" y="4302125"/>
              <a:ext cx="1638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63499" name="Line 12"/>
            <p:cNvSpPr>
              <a:spLocks noChangeShapeType="1"/>
            </p:cNvSpPr>
            <p:nvPr/>
          </p:nvSpPr>
          <p:spPr bwMode="auto">
            <a:xfrm flipV="1">
              <a:off x="7162800" y="2701925"/>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63500" name="Text Box 13"/>
            <p:cNvSpPr txBox="1">
              <a:spLocks noChangeArrowheads="1"/>
            </p:cNvSpPr>
            <p:nvPr/>
          </p:nvSpPr>
          <p:spPr bwMode="auto">
            <a:xfrm>
              <a:off x="5813425" y="4135438"/>
              <a:ext cx="273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y</a:t>
              </a:r>
              <a:endParaRPr lang="en-US" sz="1400"/>
            </a:p>
          </p:txBody>
        </p:sp>
        <p:sp>
          <p:nvSpPr>
            <p:cNvPr id="63501" name="Text Box 14"/>
            <p:cNvSpPr txBox="1">
              <a:spLocks noChangeArrowheads="1"/>
            </p:cNvSpPr>
            <p:nvPr/>
          </p:nvSpPr>
          <p:spPr bwMode="auto">
            <a:xfrm>
              <a:off x="7210425" y="2598738"/>
              <a:ext cx="263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z</a:t>
              </a:r>
              <a:endParaRPr lang="en-US" sz="1400"/>
            </a:p>
          </p:txBody>
        </p:sp>
        <p:sp>
          <p:nvSpPr>
            <p:cNvPr id="63503" name="Oval 16"/>
            <p:cNvSpPr>
              <a:spLocks noChangeArrowheads="1"/>
            </p:cNvSpPr>
            <p:nvPr/>
          </p:nvSpPr>
          <p:spPr bwMode="auto">
            <a:xfrm>
              <a:off x="6985000" y="3006725"/>
              <a:ext cx="360363" cy="360363"/>
            </a:xfrm>
            <a:prstGeom prst="ellipse">
              <a:avLst/>
            </a:prstGeom>
            <a:solidFill>
              <a:srgbClr val="FF9900"/>
            </a:solidFill>
            <a:ln w="9525">
              <a:solidFill>
                <a:srgbClr val="CC6600"/>
              </a:solidFill>
              <a:round/>
              <a:headEnd/>
              <a:tailEnd/>
            </a:ln>
          </p:spPr>
          <p:txBody>
            <a:bodyPr wrap="none" anchor="ctr">
              <a:spAutoFit/>
            </a:bodyPr>
            <a:lstStyle/>
            <a:p>
              <a:endParaRPr lang="en-US"/>
            </a:p>
          </p:txBody>
        </p:sp>
        <p:sp>
          <p:nvSpPr>
            <p:cNvPr id="63504" name="Line 17"/>
            <p:cNvSpPr>
              <a:spLocks noChangeShapeType="1"/>
            </p:cNvSpPr>
            <p:nvPr/>
          </p:nvSpPr>
          <p:spPr bwMode="auto">
            <a:xfrm>
              <a:off x="7340600" y="3184525"/>
              <a:ext cx="3937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63505" name="Line 18"/>
            <p:cNvSpPr>
              <a:spLocks noChangeShapeType="1"/>
            </p:cNvSpPr>
            <p:nvPr/>
          </p:nvSpPr>
          <p:spPr bwMode="auto">
            <a:xfrm>
              <a:off x="7620000" y="3197225"/>
              <a:ext cx="0" cy="1092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63506" name="Text Box 19"/>
            <p:cNvSpPr txBox="1">
              <a:spLocks noChangeArrowheads="1"/>
            </p:cNvSpPr>
            <p:nvPr/>
          </p:nvSpPr>
          <p:spPr bwMode="auto">
            <a:xfrm>
              <a:off x="7667625" y="3563938"/>
              <a:ext cx="273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a:t>h</a:t>
              </a:r>
              <a:endParaRPr lang="en-US" sz="1400"/>
            </a:p>
          </p:txBody>
        </p:sp>
        <p:sp>
          <p:nvSpPr>
            <p:cNvPr id="63507" name="Text Box 20"/>
            <p:cNvSpPr txBox="1">
              <a:spLocks noChangeArrowheads="1"/>
            </p:cNvSpPr>
            <p:nvPr/>
          </p:nvSpPr>
          <p:spPr bwMode="auto">
            <a:xfrm>
              <a:off x="6677025" y="2674938"/>
              <a:ext cx="2471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CH" sz="1400" dirty="0"/>
                <a:t>r</a:t>
              </a:r>
              <a:endParaRPr lang="en-US" sz="1400" baseline="-18000" dirty="0"/>
            </a:p>
          </p:txBody>
        </p:sp>
        <p:sp>
          <p:nvSpPr>
            <p:cNvPr id="63510" name="Line 23"/>
            <p:cNvSpPr>
              <a:spLocks noChangeShapeType="1"/>
            </p:cNvSpPr>
            <p:nvPr/>
          </p:nvSpPr>
          <p:spPr bwMode="auto">
            <a:xfrm>
              <a:off x="6946900" y="2917825"/>
              <a:ext cx="101600" cy="127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grpSp>
      <p:graphicFrame>
        <p:nvGraphicFramePr>
          <p:cNvPr id="844824" name="Object 24"/>
          <p:cNvGraphicFramePr>
            <a:graphicFrameLocks noChangeAspect="1"/>
          </p:cNvGraphicFramePr>
          <p:nvPr>
            <p:extLst>
              <p:ext uri="{D42A27DB-BD31-4B8C-83A1-F6EECF244321}">
                <p14:modId xmlns:p14="http://schemas.microsoft.com/office/powerpoint/2010/main" val="911181891"/>
              </p:ext>
            </p:extLst>
          </p:nvPr>
        </p:nvGraphicFramePr>
        <p:xfrm>
          <a:off x="987425" y="2733675"/>
          <a:ext cx="2879725" cy="746125"/>
        </p:xfrm>
        <a:graphic>
          <a:graphicData uri="http://schemas.openxmlformats.org/presentationml/2006/ole">
            <mc:AlternateContent xmlns:mc="http://schemas.openxmlformats.org/markup-compatibility/2006">
              <mc:Choice xmlns:v="urn:schemas-microsoft-com:vml" Requires="v">
                <p:oleObj name="Equation" r:id="rId4" imgW="2057400" imgH="533400" progId="Equation.DSMT4">
                  <p:embed/>
                </p:oleObj>
              </mc:Choice>
              <mc:Fallback>
                <p:oleObj name="Equation" r:id="rId4" imgW="2057400" imgH="533400" progId="Equation.DSMT4">
                  <p:embed/>
                  <p:pic>
                    <p:nvPicPr>
                      <p:cNvPr id="0" name=""/>
                      <p:cNvPicPr>
                        <a:picLocks noChangeAspect="1" noChangeArrowheads="1"/>
                      </p:cNvPicPr>
                      <p:nvPr/>
                    </p:nvPicPr>
                    <p:blipFill>
                      <a:blip r:embed="rId5"/>
                      <a:srcRect/>
                      <a:stretch>
                        <a:fillRect/>
                      </a:stretch>
                    </p:blipFill>
                    <p:spPr bwMode="auto">
                      <a:xfrm>
                        <a:off x="987425" y="2733675"/>
                        <a:ext cx="2879725"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44825" name="Object 25"/>
          <p:cNvGraphicFramePr>
            <a:graphicFrameLocks noChangeAspect="1"/>
          </p:cNvGraphicFramePr>
          <p:nvPr>
            <p:extLst>
              <p:ext uri="{D42A27DB-BD31-4B8C-83A1-F6EECF244321}">
                <p14:modId xmlns:p14="http://schemas.microsoft.com/office/powerpoint/2010/main" val="1623146932"/>
              </p:ext>
            </p:extLst>
          </p:nvPr>
        </p:nvGraphicFramePr>
        <p:xfrm>
          <a:off x="904875" y="3805238"/>
          <a:ext cx="2474913" cy="1046162"/>
        </p:xfrm>
        <a:graphic>
          <a:graphicData uri="http://schemas.openxmlformats.org/presentationml/2006/ole">
            <mc:AlternateContent xmlns:mc="http://schemas.openxmlformats.org/markup-compatibility/2006">
              <mc:Choice xmlns:v="urn:schemas-microsoft-com:vml" Requires="v">
                <p:oleObj name="Equation" r:id="rId6" imgW="1828800" imgH="774700" progId="Equation.DSMT4">
                  <p:embed/>
                </p:oleObj>
              </mc:Choice>
              <mc:Fallback>
                <p:oleObj name="Equation" r:id="rId6" imgW="1828800" imgH="774700" progId="Equation.DSMT4">
                  <p:embed/>
                  <p:pic>
                    <p:nvPicPr>
                      <p:cNvPr id="0" name=""/>
                      <p:cNvPicPr>
                        <a:picLocks noChangeAspect="1" noChangeArrowheads="1"/>
                      </p:cNvPicPr>
                      <p:nvPr/>
                    </p:nvPicPr>
                    <p:blipFill>
                      <a:blip r:embed="rId7"/>
                      <a:srcRect/>
                      <a:stretch>
                        <a:fillRect/>
                      </a:stretch>
                    </p:blipFill>
                    <p:spPr bwMode="auto">
                      <a:xfrm>
                        <a:off x="904875" y="3805238"/>
                        <a:ext cx="2474913"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3496"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Transmission Line Parameters: Single Wire above a Ground Plane</a:t>
            </a:r>
          </a:p>
        </p:txBody>
      </p:sp>
    </p:spTree>
    <p:custDataLst>
      <p:tags r:id="rId1"/>
    </p:custDataLst>
    <p:extLst>
      <p:ext uri="{BB962C8B-B14F-4D97-AF65-F5344CB8AC3E}">
        <p14:creationId xmlns:p14="http://schemas.microsoft.com/office/powerpoint/2010/main" val="10084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44824"/>
                                        </p:tgtEl>
                                        <p:attrNameLst>
                                          <p:attrName>style.visibility</p:attrName>
                                        </p:attrNameLst>
                                      </p:cBhvr>
                                      <p:to>
                                        <p:strVal val="visible"/>
                                      </p:to>
                                    </p:set>
                                    <p:animEffect transition="in" filter="randombar(horizontal)">
                                      <p:cBhvr>
                                        <p:cTn id="10" dur="500"/>
                                        <p:tgtEl>
                                          <p:spTgt spid="844824"/>
                                        </p:tgtEl>
                                      </p:cBhvr>
                                    </p:animEffect>
                                  </p:childTnLst>
                                </p:cTn>
                              </p:par>
                              <p:par>
                                <p:cTn id="11" presetID="14" presetClass="entr" presetSubtype="10" fill="hold" nodeType="withEffect">
                                  <p:stCondLst>
                                    <p:cond delay="0"/>
                                  </p:stCondLst>
                                  <p:childTnLst>
                                    <p:set>
                                      <p:cBhvr>
                                        <p:cTn id="12" dur="1" fill="hold">
                                          <p:stCondLst>
                                            <p:cond delay="0"/>
                                          </p:stCondLst>
                                        </p:cTn>
                                        <p:tgtEl>
                                          <p:spTgt spid="844825"/>
                                        </p:tgtEl>
                                        <p:attrNameLst>
                                          <p:attrName>style.visibility</p:attrName>
                                        </p:attrNameLst>
                                      </p:cBhvr>
                                      <p:to>
                                        <p:strVal val="visible"/>
                                      </p:to>
                                    </p:set>
                                    <p:animEffect transition="in" filter="randombar(horizontal)">
                                      <p:cBhvr>
                                        <p:cTn id="13" dur="500"/>
                                        <p:tgtEl>
                                          <p:spTgt spid="84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r>
              <a:rPr lang="en-US" sz="2400" dirty="0">
                <a:solidFill>
                  <a:schemeClr val="bg1">
                    <a:lumMod val="75000"/>
                  </a:schemeClr>
                </a:solidFill>
                <a:latin typeface="Calibri" charset="0"/>
              </a:rPr>
              <a:t>Transmission line theory</a:t>
            </a:r>
          </a:p>
          <a:p>
            <a:r>
              <a:rPr lang="en-US" sz="2400" dirty="0">
                <a:solidFill>
                  <a:schemeClr val="bg1">
                    <a:lumMod val="75000"/>
                  </a:schemeClr>
                </a:solidFill>
                <a:latin typeface="Calibri" charset="0"/>
              </a:rPr>
              <a:t>Two-conductor transmission line in presence of an external electromagnetic field</a:t>
            </a:r>
          </a:p>
          <a:p>
            <a:pPr lvl="1"/>
            <a:r>
              <a:rPr lang="en-US" sz="2000" dirty="0">
                <a:solidFill>
                  <a:schemeClr val="bg1">
                    <a:lumMod val="75000"/>
                  </a:schemeClr>
                </a:solidFill>
                <a:latin typeface="Calibri" charset="0"/>
              </a:rPr>
              <a:t>Generalized Telegrapher’s Equations</a:t>
            </a:r>
          </a:p>
          <a:p>
            <a:pPr lvl="1"/>
            <a:r>
              <a:rPr lang="en-US" sz="2000" dirty="0">
                <a:latin typeface="Calibri" charset="0"/>
              </a:rPr>
              <a:t>Equivalent Models</a:t>
            </a:r>
          </a:p>
          <a:p>
            <a:pPr lvl="1"/>
            <a:r>
              <a:rPr lang="en-US" sz="2000" dirty="0" err="1">
                <a:solidFill>
                  <a:srgbClr val="BFBFBF"/>
                </a:solidFill>
                <a:latin typeface="Calibri" charset="0"/>
              </a:rPr>
              <a:t>Multiconductor</a:t>
            </a:r>
            <a:r>
              <a:rPr lang="en-US" sz="2000" dirty="0">
                <a:solidFill>
                  <a:srgbClr val="BFBFBF"/>
                </a:solidFill>
                <a:latin typeface="Calibri" charset="0"/>
              </a:rPr>
              <a:t> Lines</a:t>
            </a:r>
          </a:p>
          <a:p>
            <a:pPr marL="457200" lvl="1" indent="0">
              <a:buNone/>
            </a:pPr>
            <a:endParaRPr lang="en-US" sz="2000" dirty="0">
              <a:latin typeface="Calibri" charset="0"/>
            </a:endParaRPr>
          </a:p>
          <a:p>
            <a:endParaRPr lang="en-US" sz="2400" dirty="0">
              <a:latin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Outline</a:t>
            </a:r>
          </a:p>
        </p:txBody>
      </p:sp>
    </p:spTree>
    <p:extLst>
      <p:ext uri="{BB962C8B-B14F-4D97-AF65-F5344CB8AC3E}">
        <p14:creationId xmlns:p14="http://schemas.microsoft.com/office/powerpoint/2010/main" val="41619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ChangeArrowheads="1"/>
          </p:cNvSpPr>
          <p:nvPr/>
        </p:nvSpPr>
        <p:spPr bwMode="auto">
          <a:xfrm>
            <a:off x="304800" y="1295400"/>
            <a:ext cx="84201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a:latin typeface="+mj-lt"/>
                <a:cs typeface="Times New Roman" charset="0"/>
              </a:rPr>
              <a:t>Agrawal. Price and Gurbaxani published a set of coupling equations in 1980.</a:t>
            </a:r>
          </a:p>
          <a:p>
            <a:pPr>
              <a:defRPr/>
            </a:pPr>
            <a:r>
              <a:rPr lang="en-US" sz="2000">
                <a:latin typeface="+mj-lt"/>
                <a:cs typeface="Times New Roman" charset="0"/>
              </a:rPr>
              <a:t>They are based on the so-called scattered voltages and currents   </a:t>
            </a:r>
          </a:p>
        </p:txBody>
      </p:sp>
      <p:sp>
        <p:nvSpPr>
          <p:cNvPr id="18434"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Transmission Line Coupling Equations in Terms of Electric Fields</a:t>
            </a:r>
          </a:p>
        </p:txBody>
      </p:sp>
      <p:cxnSp>
        <p:nvCxnSpPr>
          <p:cNvPr id="23" name="Straight Connector 22"/>
          <p:cNvCxnSpPr/>
          <p:nvPr/>
        </p:nvCxnSpPr>
        <p:spPr>
          <a:xfrm>
            <a:off x="2057400" y="4037013"/>
            <a:ext cx="3810000" cy="1587"/>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1448594" y="3428206"/>
            <a:ext cx="1219200" cy="1588"/>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057400" y="3276600"/>
            <a:ext cx="3276600"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grpSp>
        <p:nvGrpSpPr>
          <p:cNvPr id="18438" name="Group 36"/>
          <p:cNvGrpSpPr>
            <a:grpSpLocks/>
          </p:cNvGrpSpPr>
          <p:nvPr/>
        </p:nvGrpSpPr>
        <p:grpSpPr bwMode="auto">
          <a:xfrm>
            <a:off x="5257800" y="3278188"/>
            <a:ext cx="152400" cy="762000"/>
            <a:chOff x="5257800" y="3124994"/>
            <a:chExt cx="152400" cy="762000"/>
          </a:xfrm>
        </p:grpSpPr>
        <p:cxnSp>
          <p:nvCxnSpPr>
            <p:cNvPr id="29" name="Straight Connector 28"/>
            <p:cNvCxnSpPr/>
            <p:nvPr/>
          </p:nvCxnSpPr>
          <p:spPr>
            <a:xfrm rot="5400000">
              <a:off x="5221288" y="3237706"/>
              <a:ext cx="227012"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5257800" y="3352006"/>
              <a:ext cx="152400" cy="381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cxnSp>
          <p:nvCxnSpPr>
            <p:cNvPr id="35" name="Straight Connector 34"/>
            <p:cNvCxnSpPr>
              <a:stCxn id="34" idx="2"/>
            </p:cNvCxnSpPr>
            <p:nvPr/>
          </p:nvCxnSpPr>
          <p:spPr>
            <a:xfrm rot="5400000">
              <a:off x="5257801" y="3809206"/>
              <a:ext cx="152400" cy="3175"/>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pSp>
        <p:nvGrpSpPr>
          <p:cNvPr id="18439" name="Group 37"/>
          <p:cNvGrpSpPr>
            <a:grpSpLocks/>
          </p:cNvGrpSpPr>
          <p:nvPr/>
        </p:nvGrpSpPr>
        <p:grpSpPr bwMode="auto">
          <a:xfrm>
            <a:off x="1981200" y="3276600"/>
            <a:ext cx="152400" cy="762000"/>
            <a:chOff x="5257800" y="3124994"/>
            <a:chExt cx="152400" cy="762000"/>
          </a:xfrm>
        </p:grpSpPr>
        <p:cxnSp>
          <p:nvCxnSpPr>
            <p:cNvPr id="39" name="Straight Connector 38"/>
            <p:cNvCxnSpPr/>
            <p:nvPr/>
          </p:nvCxnSpPr>
          <p:spPr>
            <a:xfrm rot="5400000">
              <a:off x="5221287" y="3237707"/>
              <a:ext cx="2270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257800" y="3352007"/>
              <a:ext cx="152400" cy="381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cxnSp>
          <p:nvCxnSpPr>
            <p:cNvPr id="41" name="Straight Connector 40"/>
            <p:cNvCxnSpPr>
              <a:stCxn id="40" idx="2"/>
            </p:cNvCxnSpPr>
            <p:nvPr/>
          </p:nvCxnSpPr>
          <p:spPr>
            <a:xfrm rot="5400000">
              <a:off x="5257801" y="3809206"/>
              <a:ext cx="152400" cy="3175"/>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grpSp>
      <p:sp>
        <p:nvSpPr>
          <p:cNvPr id="18440" name="Line 6"/>
          <p:cNvSpPr>
            <a:spLocks noChangeShapeType="1"/>
          </p:cNvSpPr>
          <p:nvPr/>
        </p:nvSpPr>
        <p:spPr bwMode="auto">
          <a:xfrm flipV="1">
            <a:off x="2133600" y="3276600"/>
            <a:ext cx="3124200" cy="0"/>
          </a:xfrm>
          <a:prstGeom prst="line">
            <a:avLst/>
          </a:prstGeom>
          <a:noFill/>
          <a:ln w="38100">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fr-CH"/>
          </a:p>
        </p:txBody>
      </p:sp>
      <p:sp>
        <p:nvSpPr>
          <p:cNvPr id="18441" name="Line 6"/>
          <p:cNvSpPr>
            <a:spLocks noChangeShapeType="1"/>
          </p:cNvSpPr>
          <p:nvPr/>
        </p:nvSpPr>
        <p:spPr bwMode="auto">
          <a:xfrm flipV="1">
            <a:off x="2133600" y="4038600"/>
            <a:ext cx="3124200" cy="0"/>
          </a:xfrm>
          <a:prstGeom prst="line">
            <a:avLst/>
          </a:prstGeom>
          <a:noFill/>
          <a:ln w="38100">
            <a:solidFill>
              <a:srgbClr val="CC6600"/>
            </a:solidFill>
            <a:round/>
            <a:headEnd/>
            <a:tailEnd/>
          </a:ln>
          <a:extLst>
            <a:ext uri="{909E8E84-426E-40dd-AFC4-6F175D3DCCD1}">
              <a14:hiddenFill xmlns:a14="http://schemas.microsoft.com/office/drawing/2010/main" xmlns="">
                <a:noFill/>
              </a14:hiddenFill>
            </a:ext>
          </a:extLst>
        </p:spPr>
        <p:txBody>
          <a:bodyPr>
            <a:spAutoFit/>
          </a:bodyPr>
          <a:lstStyle/>
          <a:p>
            <a:endParaRPr lang="fr-CH"/>
          </a:p>
        </p:txBody>
      </p:sp>
      <p:sp>
        <p:nvSpPr>
          <p:cNvPr id="18442" name="TextBox 42"/>
          <p:cNvSpPr txBox="1">
            <a:spLocks noChangeArrowheads="1"/>
          </p:cNvSpPr>
          <p:nvPr/>
        </p:nvSpPr>
        <p:spPr bwMode="auto">
          <a:xfrm>
            <a:off x="5410200" y="3516313"/>
            <a:ext cx="533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Z</a:t>
            </a:r>
            <a:r>
              <a:rPr lang="en-US" sz="1800" baseline="-25000">
                <a:latin typeface="Calibri" charset="0"/>
              </a:rPr>
              <a:t>B</a:t>
            </a:r>
          </a:p>
        </p:txBody>
      </p:sp>
      <p:sp>
        <p:nvSpPr>
          <p:cNvPr id="18443" name="TextBox 43"/>
          <p:cNvSpPr txBox="1">
            <a:spLocks noChangeArrowheads="1"/>
          </p:cNvSpPr>
          <p:nvPr/>
        </p:nvSpPr>
        <p:spPr bwMode="auto">
          <a:xfrm>
            <a:off x="1600200" y="3505200"/>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Z</a:t>
            </a:r>
            <a:r>
              <a:rPr lang="en-US" sz="1800" baseline="-25000">
                <a:latin typeface="Calibri" charset="0"/>
              </a:rPr>
              <a:t>A</a:t>
            </a:r>
          </a:p>
        </p:txBody>
      </p:sp>
      <p:sp>
        <p:nvSpPr>
          <p:cNvPr id="18444" name="TextBox 44"/>
          <p:cNvSpPr txBox="1">
            <a:spLocks noChangeArrowheads="1"/>
          </p:cNvSpPr>
          <p:nvPr/>
        </p:nvSpPr>
        <p:spPr bwMode="auto">
          <a:xfrm>
            <a:off x="1676400" y="3059113"/>
            <a:ext cx="533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h</a:t>
            </a:r>
            <a:endParaRPr lang="en-US" sz="1800" baseline="-25000">
              <a:latin typeface="Calibri" charset="0"/>
            </a:endParaRPr>
          </a:p>
        </p:txBody>
      </p:sp>
      <p:sp>
        <p:nvSpPr>
          <p:cNvPr id="18445" name="TextBox 45"/>
          <p:cNvSpPr txBox="1">
            <a:spLocks noChangeArrowheads="1"/>
          </p:cNvSpPr>
          <p:nvPr/>
        </p:nvSpPr>
        <p:spPr bwMode="auto">
          <a:xfrm>
            <a:off x="1905000" y="4049713"/>
            <a:ext cx="533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0</a:t>
            </a:r>
            <a:endParaRPr lang="en-US" sz="1800" baseline="-25000">
              <a:latin typeface="Calibri" charset="0"/>
            </a:endParaRPr>
          </a:p>
        </p:txBody>
      </p:sp>
      <p:sp>
        <p:nvSpPr>
          <p:cNvPr id="18446" name="TextBox 46"/>
          <p:cNvSpPr txBox="1">
            <a:spLocks noChangeArrowheads="1"/>
          </p:cNvSpPr>
          <p:nvPr/>
        </p:nvSpPr>
        <p:spPr bwMode="auto">
          <a:xfrm>
            <a:off x="5943600" y="3886200"/>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x</a:t>
            </a:r>
            <a:endParaRPr lang="en-US" sz="1800" baseline="-25000">
              <a:latin typeface="Calibri" charset="0"/>
            </a:endParaRPr>
          </a:p>
        </p:txBody>
      </p:sp>
      <p:sp>
        <p:nvSpPr>
          <p:cNvPr id="18447" name="TextBox 47"/>
          <p:cNvSpPr txBox="1">
            <a:spLocks noChangeArrowheads="1"/>
          </p:cNvSpPr>
          <p:nvPr/>
        </p:nvSpPr>
        <p:spPr bwMode="auto">
          <a:xfrm>
            <a:off x="1676400" y="2590800"/>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z</a:t>
            </a:r>
            <a:endParaRPr lang="en-US" sz="1800" baseline="-25000">
              <a:latin typeface="Calibri" charset="0"/>
            </a:endParaRPr>
          </a:p>
        </p:txBody>
      </p:sp>
      <p:cxnSp>
        <p:nvCxnSpPr>
          <p:cNvPr id="49" name="Straight Connector 48"/>
          <p:cNvCxnSpPr/>
          <p:nvPr/>
        </p:nvCxnSpPr>
        <p:spPr>
          <a:xfrm flipV="1">
            <a:off x="2057400" y="3657600"/>
            <a:ext cx="609600" cy="38100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449" name="TextBox 53"/>
          <p:cNvSpPr txBox="1">
            <a:spLocks noChangeArrowheads="1"/>
          </p:cNvSpPr>
          <p:nvPr/>
        </p:nvSpPr>
        <p:spPr bwMode="auto">
          <a:xfrm>
            <a:off x="2667000" y="3516313"/>
            <a:ext cx="533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y</a:t>
            </a:r>
            <a:endParaRPr lang="en-US" sz="1800" baseline="-25000">
              <a:latin typeface="Calibri" charset="0"/>
            </a:endParaRPr>
          </a:p>
        </p:txBody>
      </p:sp>
      <p:cxnSp>
        <p:nvCxnSpPr>
          <p:cNvPr id="56" name="Straight Connector 55"/>
          <p:cNvCxnSpPr/>
          <p:nvPr/>
        </p:nvCxnSpPr>
        <p:spPr>
          <a:xfrm rot="5400000">
            <a:off x="2897188" y="3733800"/>
            <a:ext cx="912812" cy="1588"/>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H="1">
            <a:off x="3505200" y="3733800"/>
            <a:ext cx="914400" cy="0"/>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flipH="1" flipV="1">
            <a:off x="3124201" y="3657600"/>
            <a:ext cx="6096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429000" y="3352800"/>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3581401" y="3657600"/>
            <a:ext cx="6096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a:off x="3505200" y="39624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a:spLocks noChangeArrowheads="1"/>
          </p:cNvSpPr>
          <p:nvPr/>
        </p:nvSpPr>
        <p:spPr bwMode="auto">
          <a:xfrm>
            <a:off x="3200400" y="4191000"/>
            <a:ext cx="381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FF"/>
                </a:solidFill>
                <a:latin typeface="Calibri" charset="0"/>
              </a:rPr>
              <a:t>x</a:t>
            </a:r>
          </a:p>
        </p:txBody>
      </p:sp>
      <p:sp>
        <p:nvSpPr>
          <p:cNvPr id="73" name="TextBox 72"/>
          <p:cNvSpPr txBox="1">
            <a:spLocks noChangeArrowheads="1"/>
          </p:cNvSpPr>
          <p:nvPr/>
        </p:nvSpPr>
        <p:spPr bwMode="auto">
          <a:xfrm>
            <a:off x="3657600" y="4191000"/>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FF"/>
                </a:solidFill>
                <a:latin typeface="Calibri" charset="0"/>
              </a:rPr>
              <a:t>x+dx</a:t>
            </a:r>
          </a:p>
        </p:txBody>
      </p:sp>
      <p:grpSp>
        <p:nvGrpSpPr>
          <p:cNvPr id="4" name="Group 88"/>
          <p:cNvGrpSpPr>
            <a:grpSpLocks/>
          </p:cNvGrpSpPr>
          <p:nvPr/>
        </p:nvGrpSpPr>
        <p:grpSpPr bwMode="auto">
          <a:xfrm>
            <a:off x="3048000" y="2514600"/>
            <a:ext cx="508000" cy="698500"/>
            <a:chOff x="3048000" y="3135868"/>
            <a:chExt cx="508000" cy="698500"/>
          </a:xfrm>
        </p:grpSpPr>
        <p:cxnSp>
          <p:nvCxnSpPr>
            <p:cNvPr id="75" name="Straight Arrow Connector 74"/>
            <p:cNvCxnSpPr/>
            <p:nvPr/>
          </p:nvCxnSpPr>
          <p:spPr>
            <a:xfrm flipV="1">
              <a:off x="3048000" y="3288268"/>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048000" y="3516868"/>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8475" name="Object 7"/>
            <p:cNvGraphicFramePr>
              <a:graphicFrameLocks noChangeAspect="1"/>
            </p:cNvGraphicFramePr>
            <p:nvPr/>
          </p:nvGraphicFramePr>
          <p:xfrm>
            <a:off x="3352800" y="3135868"/>
            <a:ext cx="203200" cy="165100"/>
          </p:xfrm>
          <a:graphic>
            <a:graphicData uri="http://schemas.openxmlformats.org/presentationml/2006/ole">
              <mc:AlternateContent xmlns:mc="http://schemas.openxmlformats.org/markup-compatibility/2006">
                <mc:Choice xmlns:v="urn:schemas-microsoft-com:vml" Requires="v">
                  <p:oleObj name="Equation" r:id="rId4" imgW="203200" imgH="165100" progId="Equation.3">
                    <p:embed/>
                  </p:oleObj>
                </mc:Choice>
                <mc:Fallback>
                  <p:oleObj name="Equation" r:id="rId4" imgW="2032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135868"/>
                          <a:ext cx="2032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8476" name="Object 8"/>
            <p:cNvGraphicFramePr>
              <a:graphicFrameLocks noChangeAspect="1"/>
            </p:cNvGraphicFramePr>
            <p:nvPr/>
          </p:nvGraphicFramePr>
          <p:xfrm>
            <a:off x="3352800" y="3669268"/>
            <a:ext cx="177800" cy="165100"/>
          </p:xfrm>
          <a:graphic>
            <a:graphicData uri="http://schemas.openxmlformats.org/presentationml/2006/ole">
              <mc:AlternateContent xmlns:mc="http://schemas.openxmlformats.org/markup-compatibility/2006">
                <mc:Choice xmlns:v="urn:schemas-microsoft-com:vml" Requires="v">
                  <p:oleObj name="Equation" r:id="rId6" imgW="177800" imgH="165100" progId="Equation.3">
                    <p:embed/>
                  </p:oleObj>
                </mc:Choice>
                <mc:Fallback>
                  <p:oleObj name="Equation" r:id="rId6" imgW="1778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669268"/>
                          <a:ext cx="1778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18459" name="TextBox 81"/>
          <p:cNvSpPr txBox="1">
            <a:spLocks noChangeArrowheads="1"/>
          </p:cNvSpPr>
          <p:nvPr/>
        </p:nvSpPr>
        <p:spPr bwMode="auto">
          <a:xfrm>
            <a:off x="5181600" y="4114800"/>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L</a:t>
            </a:r>
            <a:endParaRPr lang="en-US" sz="1800" baseline="-25000">
              <a:latin typeface="Calibri" charset="0"/>
            </a:endParaRPr>
          </a:p>
        </p:txBody>
      </p:sp>
      <p:grpSp>
        <p:nvGrpSpPr>
          <p:cNvPr id="5" name="Group 89"/>
          <p:cNvGrpSpPr>
            <a:grpSpLocks/>
          </p:cNvGrpSpPr>
          <p:nvPr/>
        </p:nvGrpSpPr>
        <p:grpSpPr bwMode="auto">
          <a:xfrm>
            <a:off x="4235450" y="3341688"/>
            <a:ext cx="654050" cy="492125"/>
            <a:chOff x="4235504" y="3962400"/>
            <a:chExt cx="653996" cy="492218"/>
          </a:xfrm>
        </p:grpSpPr>
        <p:grpSp>
          <p:nvGrpSpPr>
            <p:cNvPr id="18468" name="Group 87"/>
            <p:cNvGrpSpPr>
              <a:grpSpLocks/>
            </p:cNvGrpSpPr>
            <p:nvPr/>
          </p:nvGrpSpPr>
          <p:grpSpPr bwMode="auto">
            <a:xfrm rot="-3002992">
              <a:off x="4311704" y="4073618"/>
              <a:ext cx="304800" cy="457200"/>
              <a:chOff x="4191000" y="3122612"/>
              <a:chExt cx="304800" cy="457200"/>
            </a:xfrm>
          </p:grpSpPr>
          <p:cxnSp>
            <p:nvCxnSpPr>
              <p:cNvPr id="84" name="Straight Arrow Connector 83"/>
              <p:cNvCxnSpPr/>
              <p:nvPr/>
            </p:nvCxnSpPr>
            <p:spPr>
              <a:xfrm flipV="1">
                <a:off x="4191095" y="3120836"/>
                <a:ext cx="304858" cy="22858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4191065" y="3350704"/>
                <a:ext cx="304858" cy="22858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aphicFrame>
          <p:nvGraphicFramePr>
            <p:cNvPr id="18469" name="Object 5"/>
            <p:cNvGraphicFramePr>
              <a:graphicFrameLocks noChangeAspect="1"/>
            </p:cNvGraphicFramePr>
            <p:nvPr/>
          </p:nvGraphicFramePr>
          <p:xfrm>
            <a:off x="4451350" y="3962400"/>
            <a:ext cx="190500" cy="165100"/>
          </p:xfrm>
          <a:graphic>
            <a:graphicData uri="http://schemas.openxmlformats.org/presentationml/2006/ole">
              <mc:AlternateContent xmlns:mc="http://schemas.openxmlformats.org/markup-compatibility/2006">
                <mc:Choice xmlns:v="urn:schemas-microsoft-com:vml" Requires="v">
                  <p:oleObj name="Equation" r:id="rId8" imgW="190500" imgH="165100" progId="Equation.3">
                    <p:embed/>
                  </p:oleObj>
                </mc:Choice>
                <mc:Fallback>
                  <p:oleObj name="Equation" r:id="rId8" imgW="1905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1350" y="3962400"/>
                          <a:ext cx="1905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8470" name="Object 6"/>
            <p:cNvGraphicFramePr>
              <a:graphicFrameLocks noChangeAspect="1"/>
            </p:cNvGraphicFramePr>
            <p:nvPr/>
          </p:nvGraphicFramePr>
          <p:xfrm>
            <a:off x="4724400" y="4267200"/>
            <a:ext cx="165100" cy="165100"/>
          </p:xfrm>
          <a:graphic>
            <a:graphicData uri="http://schemas.openxmlformats.org/presentationml/2006/ole">
              <mc:AlternateContent xmlns:mc="http://schemas.openxmlformats.org/markup-compatibility/2006">
                <mc:Choice xmlns:v="urn:schemas-microsoft-com:vml" Requires="v">
                  <p:oleObj name="Equation" r:id="rId10" imgW="165100" imgH="165100" progId="Equation.3">
                    <p:embed/>
                  </p:oleObj>
                </mc:Choice>
                <mc:Fallback>
                  <p:oleObj name="Equation" r:id="rId10" imgW="165100" imgH="165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4267200"/>
                          <a:ext cx="1651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cxnSp>
        <p:nvCxnSpPr>
          <p:cNvPr id="92" name="Straight Arrow Connector 91"/>
          <p:cNvCxnSpPr/>
          <p:nvPr/>
        </p:nvCxnSpPr>
        <p:spPr>
          <a:xfrm>
            <a:off x="3962400" y="3189288"/>
            <a:ext cx="914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93" name="Object 2"/>
          <p:cNvGraphicFramePr>
            <a:graphicFrameLocks noChangeAspect="1"/>
          </p:cNvGraphicFramePr>
          <p:nvPr/>
        </p:nvGraphicFramePr>
        <p:xfrm>
          <a:off x="4038600" y="2960688"/>
          <a:ext cx="279400" cy="152400"/>
        </p:xfrm>
        <a:graphic>
          <a:graphicData uri="http://schemas.openxmlformats.org/presentationml/2006/ole">
            <mc:AlternateContent xmlns:mc="http://schemas.openxmlformats.org/markup-compatibility/2006">
              <mc:Choice xmlns:v="urn:schemas-microsoft-com:vml" Requires="v">
                <p:oleObj name="Equation" r:id="rId12" imgW="279400" imgH="152400" progId="Equation.3">
                  <p:embed/>
                </p:oleObj>
              </mc:Choice>
              <mc:Fallback>
                <p:oleObj name="Equation" r:id="rId12" imgW="279400" imgH="152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2960688"/>
                        <a:ext cx="2794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4" name="Object 3"/>
          <p:cNvGraphicFramePr>
            <a:graphicFrameLocks noChangeAspect="1"/>
          </p:cNvGraphicFramePr>
          <p:nvPr/>
        </p:nvGraphicFramePr>
        <p:xfrm>
          <a:off x="1828800" y="4635500"/>
          <a:ext cx="3952875" cy="850900"/>
        </p:xfrm>
        <a:graphic>
          <a:graphicData uri="http://schemas.openxmlformats.org/presentationml/2006/ole">
            <mc:AlternateContent xmlns:mc="http://schemas.openxmlformats.org/markup-compatibility/2006">
              <mc:Choice xmlns:v="urn:schemas-microsoft-com:vml" Requires="v">
                <p:oleObj name="Equation" r:id="rId14" imgW="1828800" imgH="393700" progId="Equation.3">
                  <p:embed/>
                </p:oleObj>
              </mc:Choice>
              <mc:Fallback>
                <p:oleObj name="Equation" r:id="rId14" imgW="18288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4635500"/>
                        <a:ext cx="39528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0905" name="Object 4"/>
          <p:cNvGraphicFramePr>
            <a:graphicFrameLocks noChangeAspect="1"/>
          </p:cNvGraphicFramePr>
          <p:nvPr/>
        </p:nvGraphicFramePr>
        <p:xfrm>
          <a:off x="1905000" y="5680075"/>
          <a:ext cx="3046413" cy="796925"/>
        </p:xfrm>
        <a:graphic>
          <a:graphicData uri="http://schemas.openxmlformats.org/presentationml/2006/ole">
            <mc:AlternateContent xmlns:mc="http://schemas.openxmlformats.org/markup-compatibility/2006">
              <mc:Choice xmlns:v="urn:schemas-microsoft-com:vml" Requires="v">
                <p:oleObj name="Equation" r:id="rId16" imgW="1409700" imgH="368300" progId="Equation.DSMT4">
                  <p:embed/>
                </p:oleObj>
              </mc:Choice>
              <mc:Fallback>
                <p:oleObj name="Equation" r:id="rId16" imgW="1409700" imgH="3683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5680075"/>
                        <a:ext cx="3046413"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96" name="Oval 95"/>
          <p:cNvSpPr/>
          <p:nvPr/>
        </p:nvSpPr>
        <p:spPr>
          <a:xfrm>
            <a:off x="4648200" y="4800600"/>
            <a:ext cx="1143000" cy="6096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97" name="Oval 96"/>
          <p:cNvSpPr/>
          <p:nvPr/>
        </p:nvSpPr>
        <p:spPr>
          <a:xfrm>
            <a:off x="1981200" y="4572000"/>
            <a:ext cx="914400" cy="6096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98" name="Oval 97"/>
          <p:cNvSpPr/>
          <p:nvPr/>
        </p:nvSpPr>
        <p:spPr>
          <a:xfrm>
            <a:off x="3581400" y="5791200"/>
            <a:ext cx="914400" cy="6096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Tree>
    <p:custDataLst>
      <p:tags r:id="rId1"/>
    </p:custDataLst>
    <p:extLst>
      <p:ext uri="{BB962C8B-B14F-4D97-AF65-F5344CB8AC3E}">
        <p14:creationId xmlns:p14="http://schemas.microsoft.com/office/powerpoint/2010/main" val="357567499"/>
      </p:ext>
    </p:extLst>
  </p:cSld>
  <p:clrMapOvr>
    <a:masterClrMapping/>
  </p:clrMapOvr>
  <p:transition advTm="2215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1000"/>
                                        <p:tgtEl>
                                          <p:spTgt spid="92"/>
                                        </p:tgtEl>
                                      </p:cBhvr>
                                    </p:animEffect>
                                  </p:childTnLst>
                                </p:cTn>
                              </p:par>
                              <p:par>
                                <p:cTn id="14" presetID="10" presetClass="entr" presetSubtype="0" fill="hold"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1000"/>
                                        <p:tgtEl>
                                          <p:spTgt spid="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1000"/>
                                        <p:tgtEl>
                                          <p:spTgt spid="56"/>
                                        </p:tgtEl>
                                      </p:cBhvr>
                                    </p:animEffect>
                                  </p:childTnLst>
                                </p:cTn>
                              </p:par>
                              <p:par>
                                <p:cTn id="32" presetID="22" presetClass="entr" presetSubtype="1"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1000"/>
                                        <p:tgtEl>
                                          <p:spTgt spid="59"/>
                                        </p:tgtEl>
                                      </p:cBhvr>
                                    </p:animEffec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childTnLst>
                          </p:cTn>
                        </p:par>
                        <p:par>
                          <p:cTn id="49" fill="hold" nodeType="afterGroup">
                            <p:stCondLst>
                              <p:cond delay="1000"/>
                            </p:stCondLst>
                            <p:childTnLst>
                              <p:par>
                                <p:cTn id="50" presetID="22" presetClass="entr" presetSubtype="1"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up)">
                                      <p:cBhvr>
                                        <p:cTn id="52" dur="500"/>
                                        <p:tgtEl>
                                          <p:spTgt spid="67"/>
                                        </p:tgtEl>
                                      </p:cBhvr>
                                    </p:animEffect>
                                  </p:childTnLst>
                                </p:cTn>
                              </p:par>
                            </p:childTnLst>
                          </p:cTn>
                        </p:par>
                        <p:par>
                          <p:cTn id="53" fill="hold" nodeType="afterGroup">
                            <p:stCondLst>
                              <p:cond delay="1500"/>
                            </p:stCondLst>
                            <p:childTnLst>
                              <p:par>
                                <p:cTn id="54" presetID="22" presetClass="entr" presetSubtype="2" fill="hold"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right)">
                                      <p:cBhvr>
                                        <p:cTn id="56" dur="500"/>
                                        <p:tgtEl>
                                          <p:spTgt spid="6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80905"/>
                                        </p:tgtEl>
                                        <p:attrNameLst>
                                          <p:attrName>style.visibility</p:attrName>
                                        </p:attrNameLst>
                                      </p:cBhvr>
                                      <p:to>
                                        <p:strVal val="visible"/>
                                      </p:to>
                                    </p:set>
                                    <p:animEffect transition="in" filter="fade">
                                      <p:cBhvr>
                                        <p:cTn id="66" dur="500"/>
                                        <p:tgtEl>
                                          <p:spTgt spid="8090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3" accel="50000" decel="50000" fill="hold" grpId="0"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500" fill="hold"/>
                                        <p:tgtEl>
                                          <p:spTgt spid="96"/>
                                        </p:tgtEl>
                                        <p:attrNameLst>
                                          <p:attrName>ppt_x</p:attrName>
                                        </p:attrNameLst>
                                      </p:cBhvr>
                                      <p:tavLst>
                                        <p:tav tm="0">
                                          <p:val>
                                            <p:strVal val="1+#ppt_w/2"/>
                                          </p:val>
                                        </p:tav>
                                        <p:tav tm="100000">
                                          <p:val>
                                            <p:strVal val="#ppt_x"/>
                                          </p:val>
                                        </p:tav>
                                      </p:tavLst>
                                    </p:anim>
                                    <p:anim calcmode="lin" valueType="num">
                                      <p:cBhvr additive="base">
                                        <p:cTn id="72" dur="500" fill="hold"/>
                                        <p:tgtEl>
                                          <p:spTgt spid="96"/>
                                        </p:tgtEl>
                                        <p:attrNameLst>
                                          <p:attrName>ppt_y</p:attrName>
                                        </p:attrNameLst>
                                      </p:cBhvr>
                                      <p:tavLst>
                                        <p:tav tm="0">
                                          <p:val>
                                            <p:strVal val="0-#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9" accel="50000" decel="50000" fill="hold" grpId="0" nodeType="click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additive="base">
                                        <p:cTn id="77" dur="1000" fill="hold"/>
                                        <p:tgtEl>
                                          <p:spTgt spid="97"/>
                                        </p:tgtEl>
                                        <p:attrNameLst>
                                          <p:attrName>ppt_x</p:attrName>
                                        </p:attrNameLst>
                                      </p:cBhvr>
                                      <p:tavLst>
                                        <p:tav tm="0">
                                          <p:val>
                                            <p:strVal val="0-#ppt_w/2"/>
                                          </p:val>
                                        </p:tav>
                                        <p:tav tm="100000">
                                          <p:val>
                                            <p:strVal val="#ppt_x"/>
                                          </p:val>
                                        </p:tav>
                                      </p:tavLst>
                                    </p:anim>
                                    <p:anim calcmode="lin" valueType="num">
                                      <p:cBhvr additive="base">
                                        <p:cTn id="78" dur="1000" fill="hold"/>
                                        <p:tgtEl>
                                          <p:spTgt spid="97"/>
                                        </p:tgtEl>
                                        <p:attrNameLst>
                                          <p:attrName>ppt_y</p:attrName>
                                        </p:attrNameLst>
                                      </p:cBhvr>
                                      <p:tavLst>
                                        <p:tav tm="0">
                                          <p:val>
                                            <p:strVal val="0-#ppt_h/2"/>
                                          </p:val>
                                        </p:tav>
                                        <p:tav tm="100000">
                                          <p:val>
                                            <p:strVal val="#ppt_y"/>
                                          </p:val>
                                        </p:tav>
                                      </p:tavLst>
                                    </p:anim>
                                  </p:childTnLst>
                                </p:cTn>
                              </p:par>
                              <p:par>
                                <p:cTn id="79" presetID="2" presetClass="entr" presetSubtype="9" accel="50000" decel="5000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additive="base">
                                        <p:cTn id="81" dur="1000" fill="hold"/>
                                        <p:tgtEl>
                                          <p:spTgt spid="98"/>
                                        </p:tgtEl>
                                        <p:attrNameLst>
                                          <p:attrName>ppt_x</p:attrName>
                                        </p:attrNameLst>
                                      </p:cBhvr>
                                      <p:tavLst>
                                        <p:tav tm="0">
                                          <p:val>
                                            <p:strVal val="0-#ppt_w/2"/>
                                          </p:val>
                                        </p:tav>
                                        <p:tav tm="100000">
                                          <p:val>
                                            <p:strVal val="#ppt_x"/>
                                          </p:val>
                                        </p:tav>
                                      </p:tavLst>
                                    </p:anim>
                                    <p:anim calcmode="lin" valueType="num">
                                      <p:cBhvr additive="base">
                                        <p:cTn id="82" dur="1000" fill="hold"/>
                                        <p:tgtEl>
                                          <p:spTgt spid="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96" grpId="0" animBg="1"/>
      <p:bldP spid="97" grpId="0" animBg="1"/>
      <p:bldP spid="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p:txBody>
          <a:bodyPr/>
          <a:lstStyle/>
          <a:p>
            <a:pPr>
              <a:defRPr/>
            </a:pPr>
            <a:r>
              <a:rPr lang="en-US" sz="2400" dirty="0">
                <a:latin typeface="Calibri" charset="0"/>
              </a:rPr>
              <a:t>Transmission line theory</a:t>
            </a:r>
          </a:p>
          <a:p>
            <a:pPr>
              <a:defRPr/>
            </a:pPr>
            <a:r>
              <a:rPr lang="en-US" sz="2400" dirty="0">
                <a:solidFill>
                  <a:schemeClr val="bg1">
                    <a:lumMod val="75000"/>
                  </a:schemeClr>
                </a:solidFill>
                <a:latin typeface="Calibri" charset="0"/>
              </a:rPr>
              <a:t>Two-conductor transmission line in presence of an external electromagnetic field</a:t>
            </a:r>
          </a:p>
          <a:p>
            <a:pPr lvl="1">
              <a:defRPr/>
            </a:pPr>
            <a:r>
              <a:rPr lang="en-US" sz="2000" dirty="0">
                <a:solidFill>
                  <a:schemeClr val="bg1">
                    <a:lumMod val="75000"/>
                  </a:schemeClr>
                </a:solidFill>
                <a:latin typeface="Calibri" charset="0"/>
              </a:rPr>
              <a:t>Generalized Telegrapher’s Equations</a:t>
            </a:r>
          </a:p>
          <a:p>
            <a:pPr lvl="1">
              <a:defRPr/>
            </a:pPr>
            <a:r>
              <a:rPr lang="en-US" sz="2000" dirty="0">
                <a:solidFill>
                  <a:schemeClr val="bg1">
                    <a:lumMod val="75000"/>
                  </a:schemeClr>
                </a:solidFill>
                <a:latin typeface="Calibri" charset="0"/>
              </a:rPr>
              <a:t>Equivalent Models</a:t>
            </a:r>
          </a:p>
          <a:p>
            <a:pPr lvl="1">
              <a:defRPr/>
            </a:pPr>
            <a:endParaRPr lang="en-US" sz="2400" dirty="0">
              <a:solidFill>
                <a:schemeClr val="bg1">
                  <a:lumMod val="75000"/>
                </a:schemeClr>
              </a:solidFill>
              <a:latin typeface="Calibri" charset="0"/>
            </a:endParaRPr>
          </a:p>
          <a:p>
            <a:pPr lvl="1">
              <a:defRPr/>
            </a:pPr>
            <a:endParaRPr lang="en-US" sz="2000" dirty="0">
              <a:latin typeface="Calibri" charset="0"/>
            </a:endParaRPr>
          </a:p>
          <a:p>
            <a:pPr>
              <a:defRPr/>
            </a:pPr>
            <a:endParaRPr lang="en-US" sz="2400" dirty="0">
              <a:latin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Outline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ChangeArrowheads="1"/>
          </p:cNvSpPr>
          <p:nvPr/>
        </p:nvSpPr>
        <p:spPr bwMode="auto">
          <a:xfrm>
            <a:off x="304800" y="1295400"/>
            <a:ext cx="84201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j-lt"/>
                <a:cs typeface="Times New Roman" charset="0"/>
              </a:rPr>
              <a:t>To obtain to total voltage in the model of </a:t>
            </a:r>
            <a:r>
              <a:rPr lang="en-US" sz="2000" dirty="0" err="1">
                <a:latin typeface="+mj-lt"/>
                <a:cs typeface="Times New Roman" charset="0"/>
              </a:rPr>
              <a:t>Agrawal</a:t>
            </a:r>
            <a:r>
              <a:rPr lang="en-US" sz="2000" dirty="0">
                <a:latin typeface="+mj-lt"/>
                <a:cs typeface="Times New Roman" charset="0"/>
              </a:rPr>
              <a:t> et al., one needs to add the calculated scattered voltage to the incident voltage:</a:t>
            </a:r>
          </a:p>
        </p:txBody>
      </p:sp>
      <p:sp>
        <p:nvSpPr>
          <p:cNvPr id="20482"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Transmission Line Coupling Equations in Terms of Electric Fields</a:t>
            </a:r>
          </a:p>
        </p:txBody>
      </p:sp>
      <p:graphicFrame>
        <p:nvGraphicFramePr>
          <p:cNvPr id="94" name="Object 2"/>
          <p:cNvGraphicFramePr>
            <a:graphicFrameLocks noChangeAspect="1"/>
          </p:cNvGraphicFramePr>
          <p:nvPr/>
        </p:nvGraphicFramePr>
        <p:xfrm>
          <a:off x="1371600" y="2590800"/>
          <a:ext cx="5846763" cy="933450"/>
        </p:xfrm>
        <a:graphic>
          <a:graphicData uri="http://schemas.openxmlformats.org/presentationml/2006/ole">
            <mc:AlternateContent xmlns:mc="http://schemas.openxmlformats.org/markup-compatibility/2006">
              <mc:Choice xmlns:v="urn:schemas-microsoft-com:vml" Requires="v">
                <p:oleObj name="Equation" r:id="rId4" imgW="2705100" imgH="431800" progId="Equation.3">
                  <p:embed/>
                </p:oleObj>
              </mc:Choice>
              <mc:Fallback>
                <p:oleObj name="Equation" r:id="rId4" imgW="27051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590800"/>
                        <a:ext cx="58467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2953" name="Object 3"/>
          <p:cNvGraphicFramePr>
            <a:graphicFrameLocks noChangeAspect="1"/>
          </p:cNvGraphicFramePr>
          <p:nvPr/>
        </p:nvGraphicFramePr>
        <p:xfrm>
          <a:off x="2438400" y="4476750"/>
          <a:ext cx="4035425" cy="933450"/>
        </p:xfrm>
        <a:graphic>
          <a:graphicData uri="http://schemas.openxmlformats.org/presentationml/2006/ole">
            <mc:AlternateContent xmlns:mc="http://schemas.openxmlformats.org/markup-compatibility/2006">
              <mc:Choice xmlns:v="urn:schemas-microsoft-com:vml" Requires="v">
                <p:oleObj name="Equation" r:id="rId6" imgW="1866900" imgH="431800" progId="Equation.3">
                  <p:embed/>
                </p:oleObj>
              </mc:Choice>
              <mc:Fallback>
                <p:oleObj name="Equation" r:id="rId6" imgW="18669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476750"/>
                        <a:ext cx="4035425"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2954" name="Object 4"/>
          <p:cNvGraphicFramePr>
            <a:graphicFrameLocks noChangeAspect="1"/>
          </p:cNvGraphicFramePr>
          <p:nvPr/>
        </p:nvGraphicFramePr>
        <p:xfrm>
          <a:off x="2546350" y="5314950"/>
          <a:ext cx="4006850" cy="933450"/>
        </p:xfrm>
        <a:graphic>
          <a:graphicData uri="http://schemas.openxmlformats.org/presentationml/2006/ole">
            <mc:AlternateContent xmlns:mc="http://schemas.openxmlformats.org/markup-compatibility/2006">
              <mc:Choice xmlns:v="urn:schemas-microsoft-com:vml" Requires="v">
                <p:oleObj name="Equation" r:id="rId8" imgW="1854200" imgH="431800" progId="Equation.DSMT4">
                  <p:embed/>
                </p:oleObj>
              </mc:Choice>
              <mc:Fallback>
                <p:oleObj name="Equation" r:id="rId8" imgW="18542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350" y="5314950"/>
                        <a:ext cx="40068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5" name="Rectangle 3"/>
          <p:cNvSpPr>
            <a:spLocks noChangeArrowheads="1"/>
          </p:cNvSpPr>
          <p:nvPr/>
        </p:nvSpPr>
        <p:spPr bwMode="auto">
          <a:xfrm>
            <a:off x="304800" y="3863975"/>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The boundary conditions are</a:t>
            </a:r>
          </a:p>
        </p:txBody>
      </p:sp>
    </p:spTree>
    <p:custDataLst>
      <p:tags r:id="rId1"/>
    </p:custDataLst>
    <p:extLst>
      <p:ext uri="{BB962C8B-B14F-4D97-AF65-F5344CB8AC3E}">
        <p14:creationId xmlns:p14="http://schemas.microsoft.com/office/powerpoint/2010/main" val="2051200588"/>
      </p:ext>
    </p:extLst>
  </p:cSld>
  <p:clrMapOvr>
    <a:masterClrMapping/>
  </p:clrMapOvr>
  <p:transition advTm="691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2953"/>
                                        </p:tgtEl>
                                        <p:attrNameLst>
                                          <p:attrName>style.visibility</p:attrName>
                                        </p:attrNameLst>
                                      </p:cBhvr>
                                      <p:to>
                                        <p:strVal val="visible"/>
                                      </p:to>
                                    </p:set>
                                    <p:animEffect transition="in" filter="fade">
                                      <p:cBhvr>
                                        <p:cTn id="17" dur="500"/>
                                        <p:tgtEl>
                                          <p:spTgt spid="829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2954"/>
                                        </p:tgtEl>
                                        <p:attrNameLst>
                                          <p:attrName>style.visibility</p:attrName>
                                        </p:attrNameLst>
                                      </p:cBhvr>
                                      <p:to>
                                        <p:strVal val="visible"/>
                                      </p:to>
                                    </p:set>
                                    <p:animEffect transition="in" filter="fade">
                                      <p:cBhvr>
                                        <p:cTn id="22" dur="5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Transmission Line Coupling Equations in Terms of Electric Fields</a:t>
            </a:r>
          </a:p>
        </p:txBody>
      </p:sp>
      <p:graphicFrame>
        <p:nvGraphicFramePr>
          <p:cNvPr id="71682" name="Object 2"/>
          <p:cNvGraphicFramePr>
            <a:graphicFrameLocks noChangeAspect="1"/>
          </p:cNvGraphicFramePr>
          <p:nvPr/>
        </p:nvGraphicFramePr>
        <p:xfrm>
          <a:off x="838200" y="2914650"/>
          <a:ext cx="7872413" cy="2343150"/>
        </p:xfrm>
        <a:graphic>
          <a:graphicData uri="http://schemas.openxmlformats.org/presentationml/2006/ole">
            <mc:AlternateContent xmlns:mc="http://schemas.openxmlformats.org/markup-compatibility/2006">
              <mc:Choice xmlns:v="urn:schemas-microsoft-com:vml" Requires="v">
                <p:oleObj name="Picture" r:id="rId3" imgW="26107937" imgH="7771429" progId="Word.Picture.8">
                  <p:embed/>
                </p:oleObj>
              </mc:Choice>
              <mc:Fallback>
                <p:oleObj name="Picture" r:id="rId3" imgW="26107937" imgH="7771429"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14650"/>
                        <a:ext cx="7872413" cy="234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7587" name="Rectangle 3"/>
          <p:cNvSpPr>
            <a:spLocks noChangeArrowheads="1"/>
          </p:cNvSpPr>
          <p:nvPr/>
        </p:nvSpPr>
        <p:spPr bwMode="auto">
          <a:xfrm>
            <a:off x="304800" y="190500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The equivalent circuit for the </a:t>
            </a:r>
            <a:r>
              <a:rPr lang="en-US" sz="2000" dirty="0" err="1">
                <a:latin typeface="+mn-lt"/>
                <a:cs typeface="Times New Roman" charset="0"/>
              </a:rPr>
              <a:t>Agrawal</a:t>
            </a:r>
            <a:r>
              <a:rPr lang="en-US" sz="2000" dirty="0">
                <a:latin typeface="+mn-lt"/>
                <a:cs typeface="Times New Roman" charset="0"/>
              </a:rPr>
              <a:t> et al. model can be drawn as follows:</a:t>
            </a:r>
          </a:p>
        </p:txBody>
      </p:sp>
      <p:sp>
        <p:nvSpPr>
          <p:cNvPr id="5" name="Rectangle 4"/>
          <p:cNvSpPr>
            <a:spLocks noChangeArrowheads="1"/>
          </p:cNvSpPr>
          <p:nvPr/>
        </p:nvSpPr>
        <p:spPr bwMode="auto">
          <a:xfrm>
            <a:off x="457200" y="541020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Note that there is one source and this is expressed as an electric field only</a:t>
            </a:r>
          </a:p>
        </p:txBody>
      </p:sp>
      <p:cxnSp>
        <p:nvCxnSpPr>
          <p:cNvPr id="7" name="Straight Arrow Connector 6"/>
          <p:cNvCxnSpPr/>
          <p:nvPr/>
        </p:nvCxnSpPr>
        <p:spPr>
          <a:xfrm rot="5400000" flipH="1" flipV="1">
            <a:off x="3086100" y="4229100"/>
            <a:ext cx="1752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08115005"/>
      </p:ext>
    </p:extLst>
  </p:cSld>
  <p:clrMapOvr>
    <a:masterClrMapping/>
  </p:clrMapOvr>
  <p:transition advTm="386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Transmission Line Coupling Equations in Terms of Electric Fields</a:t>
            </a:r>
          </a:p>
        </p:txBody>
      </p:sp>
      <p:graphicFrame>
        <p:nvGraphicFramePr>
          <p:cNvPr id="71682" name="Object 2"/>
          <p:cNvGraphicFramePr>
            <a:graphicFrameLocks noChangeAspect="1"/>
          </p:cNvGraphicFramePr>
          <p:nvPr/>
        </p:nvGraphicFramePr>
        <p:xfrm>
          <a:off x="838200" y="2914650"/>
          <a:ext cx="7872413" cy="2343150"/>
        </p:xfrm>
        <a:graphic>
          <a:graphicData uri="http://schemas.openxmlformats.org/presentationml/2006/ole">
            <mc:AlternateContent xmlns:mc="http://schemas.openxmlformats.org/markup-compatibility/2006">
              <mc:Choice xmlns:v="urn:schemas-microsoft-com:vml" Requires="v">
                <p:oleObj name="Picture" r:id="rId3" imgW="26107937" imgH="7771429" progId="Word.Picture.8">
                  <p:embed/>
                </p:oleObj>
              </mc:Choice>
              <mc:Fallback>
                <p:oleObj name="Picture" r:id="rId3" imgW="26107937" imgH="7771429"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14650"/>
                        <a:ext cx="7872413" cy="234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7587" name="Rectangle 3"/>
          <p:cNvSpPr>
            <a:spLocks noChangeArrowheads="1"/>
          </p:cNvSpPr>
          <p:nvPr/>
        </p:nvSpPr>
        <p:spPr bwMode="auto">
          <a:xfrm>
            <a:off x="304800" y="190500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The equivalent circuit for the </a:t>
            </a:r>
            <a:r>
              <a:rPr lang="en-US" sz="2000" dirty="0" err="1">
                <a:latin typeface="+mn-lt"/>
                <a:cs typeface="Times New Roman" charset="0"/>
              </a:rPr>
              <a:t>Agrawal</a:t>
            </a:r>
            <a:r>
              <a:rPr lang="en-US" sz="2000" dirty="0">
                <a:latin typeface="+mn-lt"/>
                <a:cs typeface="Times New Roman" charset="0"/>
              </a:rPr>
              <a:t> et al. model can be drawn as follows:</a:t>
            </a:r>
          </a:p>
        </p:txBody>
      </p:sp>
      <p:sp>
        <p:nvSpPr>
          <p:cNvPr id="5" name="Rectangle 4"/>
          <p:cNvSpPr>
            <a:spLocks noChangeArrowheads="1"/>
          </p:cNvSpPr>
          <p:nvPr/>
        </p:nvSpPr>
        <p:spPr bwMode="auto">
          <a:xfrm>
            <a:off x="457200" y="541020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Note that there is one source and this is expressed as an electric field only</a:t>
            </a:r>
          </a:p>
        </p:txBody>
      </p:sp>
      <p:cxnSp>
        <p:nvCxnSpPr>
          <p:cNvPr id="7" name="Straight Arrow Connector 6"/>
          <p:cNvCxnSpPr/>
          <p:nvPr/>
        </p:nvCxnSpPr>
        <p:spPr>
          <a:xfrm rot="5400000" flipH="1" flipV="1">
            <a:off x="3086100" y="4229100"/>
            <a:ext cx="1752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stretch>
            <a:fillRect/>
          </a:stretch>
        </p:blipFill>
        <p:spPr>
          <a:xfrm>
            <a:off x="3397352" y="2666120"/>
            <a:ext cx="1892096" cy="2527300"/>
          </a:xfrm>
          <a:prstGeom prst="rect">
            <a:avLst/>
          </a:prstGeom>
        </p:spPr>
      </p:pic>
      <p:sp>
        <p:nvSpPr>
          <p:cNvPr id="12" name="Rectangle 12"/>
          <p:cNvSpPr>
            <a:spLocks noChangeArrowheads="1"/>
          </p:cNvSpPr>
          <p:nvPr/>
        </p:nvSpPr>
        <p:spPr bwMode="auto">
          <a:xfrm>
            <a:off x="3092552" y="2056520"/>
            <a:ext cx="2971800" cy="646113"/>
          </a:xfrm>
          <a:prstGeom prst="rect">
            <a:avLst/>
          </a:prstGeom>
          <a:solidFill>
            <a:schemeClr val="tx1"/>
          </a:solidFill>
          <a:ln>
            <a:noFill/>
          </a:ln>
        </p:spPr>
        <p:txBody>
          <a:bodyPr>
            <a:spAutoFit/>
          </a:bodyPr>
          <a:lstStyle/>
          <a:p>
            <a:r>
              <a:rPr lang="fr-CH" dirty="0">
                <a:solidFill>
                  <a:schemeClr val="bg1"/>
                </a:solidFill>
                <a:cs typeface="Calibri" charset="0"/>
              </a:rPr>
              <a:t>This model is referred to as the </a:t>
            </a:r>
            <a:r>
              <a:rPr lang="fr-CH" i="1" dirty="0">
                <a:solidFill>
                  <a:schemeClr val="bg1"/>
                </a:solidFill>
                <a:cs typeface="Calibri" charset="0"/>
              </a:rPr>
              <a:t>Agrawal et al.</a:t>
            </a:r>
            <a:r>
              <a:rPr lang="fr-CH" dirty="0">
                <a:solidFill>
                  <a:schemeClr val="bg1"/>
                </a:solidFill>
                <a:cs typeface="Calibri" charset="0"/>
              </a:rPr>
              <a:t> model. </a:t>
            </a:r>
            <a:r>
              <a:rPr lang="en-US" sz="1100" dirty="0">
                <a:solidFill>
                  <a:schemeClr val="bg1"/>
                </a:solidFill>
                <a:cs typeface="Calibri" charset="0"/>
              </a:rPr>
              <a:t> </a:t>
            </a:r>
            <a:endParaRPr lang="en-US" dirty="0">
              <a:solidFill>
                <a:schemeClr val="bg1"/>
              </a:solidFill>
              <a:cs typeface="Calibri" charset="0"/>
            </a:endParaRPr>
          </a:p>
        </p:txBody>
      </p:sp>
      <p:sp>
        <p:nvSpPr>
          <p:cNvPr id="13" name="TextBox 12"/>
          <p:cNvSpPr txBox="1"/>
          <p:nvPr/>
        </p:nvSpPr>
        <p:spPr>
          <a:xfrm>
            <a:off x="3168752" y="5256920"/>
            <a:ext cx="2362200" cy="369332"/>
          </a:xfrm>
          <a:prstGeom prst="rect">
            <a:avLst/>
          </a:prstGeom>
          <a:solidFill>
            <a:schemeClr val="tx1"/>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fr-CH" dirty="0">
                <a:solidFill>
                  <a:schemeClr val="bg1"/>
                </a:solidFill>
              </a:rPr>
              <a:t>Ashok Agrawal</a:t>
            </a:r>
          </a:p>
        </p:txBody>
      </p:sp>
    </p:spTree>
    <p:custDataLst>
      <p:tags r:id="rId1"/>
    </p:custDataLst>
    <p:extLst>
      <p:ext uri="{BB962C8B-B14F-4D97-AF65-F5344CB8AC3E}">
        <p14:creationId xmlns:p14="http://schemas.microsoft.com/office/powerpoint/2010/main" val="3729591235"/>
      </p:ext>
    </p:extLst>
  </p:cSld>
  <p:clrMapOvr>
    <a:masterClrMapping/>
  </p:clrMapOvr>
  <p:transition advTm="3867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ChangeArrowheads="1"/>
          </p:cNvSpPr>
          <p:nvPr/>
        </p:nvSpPr>
        <p:spPr bwMode="auto">
          <a:xfrm>
            <a:off x="304800" y="1295400"/>
            <a:ext cx="84201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A set of coupling equations can be derived in which only the excitation magnetic field appears as a forcing function (</a:t>
            </a:r>
            <a:r>
              <a:rPr lang="en-US" sz="2000" dirty="0" err="1">
                <a:latin typeface="+mn-lt"/>
                <a:cs typeface="Times New Roman" charset="0"/>
              </a:rPr>
              <a:t>Rachidi</a:t>
            </a:r>
            <a:r>
              <a:rPr lang="en-US" sz="2000" dirty="0">
                <a:latin typeface="+mn-lt"/>
                <a:cs typeface="Times New Roman" charset="0"/>
              </a:rPr>
              <a:t>, 1993)</a:t>
            </a:r>
          </a:p>
        </p:txBody>
      </p:sp>
      <p:sp>
        <p:nvSpPr>
          <p:cNvPr id="23554"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Transmission Line Coupling Equations in Terms of Magnetic Fields</a:t>
            </a:r>
          </a:p>
        </p:txBody>
      </p:sp>
      <p:sp>
        <p:nvSpPr>
          <p:cNvPr id="55" name="Rectangle 3"/>
          <p:cNvSpPr>
            <a:spLocks noChangeArrowheads="1"/>
          </p:cNvSpPr>
          <p:nvPr/>
        </p:nvSpPr>
        <p:spPr bwMode="auto">
          <a:xfrm>
            <a:off x="304800" y="434340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The scattered current is related to the total current as</a:t>
            </a:r>
          </a:p>
        </p:txBody>
      </p:sp>
      <p:graphicFrame>
        <p:nvGraphicFramePr>
          <p:cNvPr id="8" name="Object 2"/>
          <p:cNvGraphicFramePr>
            <a:graphicFrameLocks noChangeAspect="1"/>
          </p:cNvGraphicFramePr>
          <p:nvPr/>
        </p:nvGraphicFramePr>
        <p:xfrm>
          <a:off x="2128838" y="2160588"/>
          <a:ext cx="3046412" cy="796925"/>
        </p:xfrm>
        <a:graphic>
          <a:graphicData uri="http://schemas.openxmlformats.org/presentationml/2006/ole">
            <mc:AlternateContent xmlns:mc="http://schemas.openxmlformats.org/markup-compatibility/2006">
              <mc:Choice xmlns:v="urn:schemas-microsoft-com:vml" Requires="v">
                <p:oleObj name="Equation" r:id="rId4" imgW="1409700" imgH="368300" progId="Equation.3">
                  <p:embed/>
                </p:oleObj>
              </mc:Choice>
              <mc:Fallback>
                <p:oleObj name="Equation" r:id="rId4" imgW="1409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2160588"/>
                        <a:ext cx="3046412"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 name="Object 3"/>
          <p:cNvGraphicFramePr>
            <a:graphicFrameLocks noChangeAspect="1"/>
          </p:cNvGraphicFramePr>
          <p:nvPr/>
        </p:nvGraphicFramePr>
        <p:xfrm>
          <a:off x="2166938" y="3109913"/>
          <a:ext cx="4995862" cy="935037"/>
        </p:xfrm>
        <a:graphic>
          <a:graphicData uri="http://schemas.openxmlformats.org/presentationml/2006/ole">
            <mc:AlternateContent xmlns:mc="http://schemas.openxmlformats.org/markup-compatibility/2006">
              <mc:Choice xmlns:v="urn:schemas-microsoft-com:vml" Requires="v">
                <p:oleObj name="Equation" r:id="rId6" imgW="2311400" imgH="431800" progId="Equation.3">
                  <p:embed/>
                </p:oleObj>
              </mc:Choice>
              <mc:Fallback>
                <p:oleObj name="Equation" r:id="rId6" imgW="2311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938" y="3109913"/>
                        <a:ext cx="4995862"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 name="Oval 9"/>
          <p:cNvSpPr/>
          <p:nvPr/>
        </p:nvSpPr>
        <p:spPr>
          <a:xfrm>
            <a:off x="4876800" y="2971800"/>
            <a:ext cx="2514600" cy="11430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1" name="Oval 10"/>
          <p:cNvSpPr/>
          <p:nvPr/>
        </p:nvSpPr>
        <p:spPr>
          <a:xfrm>
            <a:off x="3886200" y="2209800"/>
            <a:ext cx="914400" cy="6096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2" name="Oval 11"/>
          <p:cNvSpPr/>
          <p:nvPr/>
        </p:nvSpPr>
        <p:spPr>
          <a:xfrm>
            <a:off x="2362200" y="3048000"/>
            <a:ext cx="762000" cy="6096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graphicFrame>
        <p:nvGraphicFramePr>
          <p:cNvPr id="13" name="Object 4"/>
          <p:cNvGraphicFramePr>
            <a:graphicFrameLocks noChangeAspect="1"/>
          </p:cNvGraphicFramePr>
          <p:nvPr/>
        </p:nvGraphicFramePr>
        <p:xfrm>
          <a:off x="2362200" y="4876800"/>
          <a:ext cx="2590800" cy="417513"/>
        </p:xfrm>
        <a:graphic>
          <a:graphicData uri="http://schemas.openxmlformats.org/presentationml/2006/ole">
            <mc:AlternateContent xmlns:mc="http://schemas.openxmlformats.org/markup-compatibility/2006">
              <mc:Choice xmlns:v="urn:schemas-microsoft-com:vml" Requires="v">
                <p:oleObj name="Equation" r:id="rId8" imgW="1181100" imgH="190500" progId="Equation.3">
                  <p:embed/>
                </p:oleObj>
              </mc:Choice>
              <mc:Fallback>
                <p:oleObj name="Equation" r:id="rId8" imgW="1181100" imgH="190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4876800"/>
                        <a:ext cx="2590800"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4" name="Rectangle 3"/>
          <p:cNvSpPr>
            <a:spLocks noChangeArrowheads="1"/>
          </p:cNvSpPr>
          <p:nvPr/>
        </p:nvSpPr>
        <p:spPr bwMode="auto">
          <a:xfrm>
            <a:off x="304800" y="539115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And the excitation current is defined as</a:t>
            </a:r>
          </a:p>
        </p:txBody>
      </p:sp>
      <p:graphicFrame>
        <p:nvGraphicFramePr>
          <p:cNvPr id="86024" name="Object 5"/>
          <p:cNvGraphicFramePr>
            <a:graphicFrameLocks noChangeAspect="1"/>
          </p:cNvGraphicFramePr>
          <p:nvPr/>
        </p:nvGraphicFramePr>
        <p:xfrm>
          <a:off x="2028825" y="5643563"/>
          <a:ext cx="3259138" cy="946150"/>
        </p:xfrm>
        <a:graphic>
          <a:graphicData uri="http://schemas.openxmlformats.org/presentationml/2006/ole">
            <mc:AlternateContent xmlns:mc="http://schemas.openxmlformats.org/markup-compatibility/2006">
              <mc:Choice xmlns:v="urn:schemas-microsoft-com:vml" Requires="v">
                <p:oleObj name="Equation" r:id="rId10" imgW="1485900" imgH="431800" progId="Equation.DSMT4">
                  <p:embed/>
                </p:oleObj>
              </mc:Choice>
              <mc:Fallback>
                <p:oleObj name="Equation" r:id="rId10" imgW="1485900" imgH="43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825" y="5643563"/>
                        <a:ext cx="325913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4146011688"/>
      </p:ext>
    </p:extLst>
  </p:cSld>
  <p:clrMapOvr>
    <a:masterClrMapping/>
  </p:clrMapOvr>
  <p:transition advTm="123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accel="50000" decel="5000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accel="50000" decel="5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9" accel="50000" decel="50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024"/>
                                        </p:tgtEl>
                                        <p:attrNameLst>
                                          <p:attrName>style.visibility</p:attrName>
                                        </p:attrNameLst>
                                      </p:cBhvr>
                                      <p:to>
                                        <p:strVal val="visible"/>
                                      </p:to>
                                    </p:set>
                                    <p:animEffect transition="in" filter="fade">
                                      <p:cBhvr>
                                        <p:cTn id="48"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0" grpId="0" animBg="1"/>
      <p:bldP spid="11" grpId="0" animBg="1"/>
      <p:bldP spid="12"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ChangeArrowheads="1"/>
          </p:cNvSpPr>
          <p:nvPr/>
        </p:nvSpPr>
        <p:spPr bwMode="auto">
          <a:xfrm>
            <a:off x="304800" y="129540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The boundary conditions in this model are given by</a:t>
            </a:r>
          </a:p>
        </p:txBody>
      </p:sp>
      <p:sp>
        <p:nvSpPr>
          <p:cNvPr id="25602"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Transmission Line Coupling Equations in Terms of Magnetic Fields</a:t>
            </a:r>
          </a:p>
        </p:txBody>
      </p:sp>
      <p:sp>
        <p:nvSpPr>
          <p:cNvPr id="55" name="Rectangle 3"/>
          <p:cNvSpPr>
            <a:spLocks noChangeArrowheads="1"/>
          </p:cNvSpPr>
          <p:nvPr/>
        </p:nvSpPr>
        <p:spPr bwMode="auto">
          <a:xfrm>
            <a:off x="381000" y="3962400"/>
            <a:ext cx="842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And the equivalent circuit model is</a:t>
            </a:r>
          </a:p>
        </p:txBody>
      </p:sp>
      <p:graphicFrame>
        <p:nvGraphicFramePr>
          <p:cNvPr id="88070" name="Object 2"/>
          <p:cNvGraphicFramePr>
            <a:graphicFrameLocks noChangeAspect="1"/>
          </p:cNvGraphicFramePr>
          <p:nvPr/>
        </p:nvGraphicFramePr>
        <p:xfrm>
          <a:off x="1382713" y="1905000"/>
          <a:ext cx="4151312" cy="946150"/>
        </p:xfrm>
        <a:graphic>
          <a:graphicData uri="http://schemas.openxmlformats.org/presentationml/2006/ole">
            <mc:AlternateContent xmlns:mc="http://schemas.openxmlformats.org/markup-compatibility/2006">
              <mc:Choice xmlns:v="urn:schemas-microsoft-com:vml" Requires="v">
                <p:oleObj name="Equation" r:id="rId4" imgW="1892300" imgH="431800" progId="Equation.3">
                  <p:embed/>
                </p:oleObj>
              </mc:Choice>
              <mc:Fallback>
                <p:oleObj name="Equation" r:id="rId4" imgW="1892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1905000"/>
                        <a:ext cx="4151312"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8071" name="Object 3"/>
          <p:cNvGraphicFramePr>
            <a:graphicFrameLocks noChangeAspect="1"/>
          </p:cNvGraphicFramePr>
          <p:nvPr/>
        </p:nvGraphicFramePr>
        <p:xfrm>
          <a:off x="1412875" y="2895600"/>
          <a:ext cx="4067175" cy="946150"/>
        </p:xfrm>
        <a:graphic>
          <a:graphicData uri="http://schemas.openxmlformats.org/presentationml/2006/ole">
            <mc:AlternateContent xmlns:mc="http://schemas.openxmlformats.org/markup-compatibility/2006">
              <mc:Choice xmlns:v="urn:schemas-microsoft-com:vml" Requires="v">
                <p:oleObj name="Equation" r:id="rId6" imgW="1854200" imgH="431800" progId="Equation.3">
                  <p:embed/>
                </p:oleObj>
              </mc:Choice>
              <mc:Fallback>
                <p:oleObj name="Equation" r:id="rId6" imgW="18542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75" y="2895600"/>
                        <a:ext cx="40671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7" name="Curved Connector 16"/>
          <p:cNvCxnSpPr/>
          <p:nvPr/>
        </p:nvCxnSpPr>
        <p:spPr>
          <a:xfrm rot="10800000" flipV="1">
            <a:off x="4800600" y="3886200"/>
            <a:ext cx="2590800" cy="1371600"/>
          </a:xfrm>
          <a:prstGeom prst="curvedConnector3">
            <a:avLst>
              <a:gd name="adj1" fmla="val 101634"/>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3"/>
          <p:cNvSpPr>
            <a:spLocks noChangeArrowheads="1"/>
          </p:cNvSpPr>
          <p:nvPr/>
        </p:nvSpPr>
        <p:spPr bwMode="auto">
          <a:xfrm>
            <a:off x="6781800" y="3178175"/>
            <a:ext cx="2057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dirty="0">
                <a:latin typeface="+mn-lt"/>
                <a:cs typeface="Times New Roman" charset="0"/>
              </a:rPr>
              <a:t>Only one </a:t>
            </a:r>
          </a:p>
          <a:p>
            <a:pPr>
              <a:defRPr/>
            </a:pPr>
            <a:r>
              <a:rPr lang="en-US" sz="2000" dirty="0">
                <a:latin typeface="+mn-lt"/>
                <a:cs typeface="Times New Roman" charset="0"/>
              </a:rPr>
              <a:t>current source</a:t>
            </a:r>
          </a:p>
        </p:txBody>
      </p:sp>
      <p:grpSp>
        <p:nvGrpSpPr>
          <p:cNvPr id="25608" name="Group 138"/>
          <p:cNvGrpSpPr>
            <a:grpSpLocks/>
          </p:cNvGrpSpPr>
          <p:nvPr/>
        </p:nvGrpSpPr>
        <p:grpSpPr bwMode="auto">
          <a:xfrm>
            <a:off x="914400" y="4938713"/>
            <a:ext cx="7239000" cy="1614487"/>
            <a:chOff x="971550" y="4710113"/>
            <a:chExt cx="7239000" cy="1614487"/>
          </a:xfrm>
        </p:grpSpPr>
        <p:grpSp>
          <p:nvGrpSpPr>
            <p:cNvPr id="25609" name="Group 148"/>
            <p:cNvGrpSpPr>
              <a:grpSpLocks/>
            </p:cNvGrpSpPr>
            <p:nvPr/>
          </p:nvGrpSpPr>
          <p:grpSpPr bwMode="auto">
            <a:xfrm>
              <a:off x="3638550" y="4951413"/>
              <a:ext cx="457200" cy="228600"/>
              <a:chOff x="2971800" y="1752600"/>
              <a:chExt cx="1371600" cy="457200"/>
            </a:xfrm>
          </p:grpSpPr>
          <p:grpSp>
            <p:nvGrpSpPr>
              <p:cNvPr id="25661" name="Group 3"/>
              <p:cNvGrpSpPr>
                <a:grpSpLocks/>
              </p:cNvGrpSpPr>
              <p:nvPr/>
            </p:nvGrpSpPr>
            <p:grpSpPr bwMode="auto">
              <a:xfrm>
                <a:off x="2971800" y="1752600"/>
                <a:ext cx="457200" cy="457200"/>
                <a:chOff x="2971800" y="1752600"/>
                <a:chExt cx="457200" cy="457200"/>
              </a:xfrm>
            </p:grpSpPr>
            <p:sp>
              <p:nvSpPr>
                <p:cNvPr id="73" name="Arc 72"/>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74" name="Arc 2"/>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5662" name="Group 4"/>
              <p:cNvGrpSpPr>
                <a:grpSpLocks/>
              </p:cNvGrpSpPr>
              <p:nvPr/>
            </p:nvGrpSpPr>
            <p:grpSpPr bwMode="auto">
              <a:xfrm>
                <a:off x="3429000" y="1752600"/>
                <a:ext cx="457200" cy="457200"/>
                <a:chOff x="2971800" y="1752600"/>
                <a:chExt cx="457200" cy="457200"/>
              </a:xfrm>
            </p:grpSpPr>
            <p:sp>
              <p:nvSpPr>
                <p:cNvPr id="71" name="Arc 70"/>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72" name="Arc 71"/>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5663" name="Group 7"/>
              <p:cNvGrpSpPr>
                <a:grpSpLocks/>
              </p:cNvGrpSpPr>
              <p:nvPr/>
            </p:nvGrpSpPr>
            <p:grpSpPr bwMode="auto">
              <a:xfrm>
                <a:off x="3886200" y="1752600"/>
                <a:ext cx="457200" cy="457200"/>
                <a:chOff x="2971800" y="1752600"/>
                <a:chExt cx="457200" cy="457200"/>
              </a:xfrm>
            </p:grpSpPr>
            <p:sp>
              <p:nvSpPr>
                <p:cNvPr id="69" name="Arc 68"/>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70" name="Arc 69"/>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12" name="Straight Connector 11"/>
            <p:cNvCxnSpPr/>
            <p:nvPr/>
          </p:nvCxnSpPr>
          <p:spPr>
            <a:xfrm>
              <a:off x="3181350" y="506095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4095750" y="5060950"/>
              <a:ext cx="18288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79763" y="6094413"/>
              <a:ext cx="2743200"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217193" y="5577682"/>
              <a:ext cx="103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52950" y="5384800"/>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8" name="Straight Connector 17"/>
            <p:cNvCxnSpPr/>
            <p:nvPr/>
          </p:nvCxnSpPr>
          <p:spPr>
            <a:xfrm rot="5400000">
              <a:off x="4962525" y="528478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62525" y="586581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10150" y="5508625"/>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10150" y="5637213"/>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619" name="Object 3"/>
            <p:cNvGraphicFramePr>
              <a:graphicFrameLocks noChangeAspect="1"/>
            </p:cNvGraphicFramePr>
            <p:nvPr/>
          </p:nvGraphicFramePr>
          <p:xfrm>
            <a:off x="3657600" y="5410200"/>
            <a:ext cx="895350" cy="327025"/>
          </p:xfrm>
          <a:graphic>
            <a:graphicData uri="http://schemas.openxmlformats.org/presentationml/2006/ole">
              <mc:AlternateContent xmlns:mc="http://schemas.openxmlformats.org/markup-compatibility/2006">
                <mc:Choice xmlns:v="urn:schemas-microsoft-com:vml" Requires="v">
                  <p:oleObj name="Equation" r:id="rId8" imgW="1104556" imgH="406216" progId="Equation.DSMT4">
                    <p:embed/>
                  </p:oleObj>
                </mc:Choice>
                <mc:Fallback>
                  <p:oleObj name="Equation" r:id="rId8" imgW="1104556" imgH="40621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5410200"/>
                          <a:ext cx="895350"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23" name="Straight Arrow Connector 22"/>
            <p:cNvCxnSpPr>
              <a:stCxn id="16" idx="4"/>
              <a:endCxn id="16" idx="0"/>
            </p:cNvCxnSpPr>
            <p:nvPr/>
          </p:nvCxnSpPr>
          <p:spPr>
            <a:xfrm rot="5400000" flipH="1">
              <a:off x="4553744" y="5568157"/>
              <a:ext cx="3651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621" name="Object 4"/>
            <p:cNvGraphicFramePr>
              <a:graphicFrameLocks noChangeAspect="1"/>
            </p:cNvGraphicFramePr>
            <p:nvPr/>
          </p:nvGraphicFramePr>
          <p:xfrm>
            <a:off x="3719513" y="4710113"/>
            <a:ext cx="311150" cy="165100"/>
          </p:xfrm>
          <a:graphic>
            <a:graphicData uri="http://schemas.openxmlformats.org/presentationml/2006/ole">
              <mc:AlternateContent xmlns:mc="http://schemas.openxmlformats.org/markup-compatibility/2006">
                <mc:Choice xmlns:v="urn:schemas-microsoft-com:vml" Requires="v">
                  <p:oleObj name="Equation" r:id="rId10" imgW="304616" imgH="164702" progId="Equation.DSMT4">
                    <p:embed/>
                  </p:oleObj>
                </mc:Choice>
                <mc:Fallback>
                  <p:oleObj name="Equation" r:id="rId10" imgW="304616" imgH="16470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9513" y="4710113"/>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22" name="Object 5"/>
            <p:cNvGraphicFramePr>
              <a:graphicFrameLocks noChangeAspect="1"/>
            </p:cNvGraphicFramePr>
            <p:nvPr/>
          </p:nvGraphicFramePr>
          <p:xfrm>
            <a:off x="4889499" y="5326063"/>
            <a:ext cx="309563" cy="165100"/>
          </p:xfrm>
          <a:graphic>
            <a:graphicData uri="http://schemas.openxmlformats.org/presentationml/2006/ole">
              <mc:AlternateContent xmlns:mc="http://schemas.openxmlformats.org/markup-compatibility/2006">
                <mc:Choice xmlns:v="urn:schemas-microsoft-com:vml" Requires="v">
                  <p:oleObj name="Equation" r:id="rId12" imgW="304616" imgH="164702" progId="Equation.DSMT4">
                    <p:embed/>
                  </p:oleObj>
                </mc:Choice>
                <mc:Fallback>
                  <p:oleObj name="Equation" r:id="rId12" imgW="304616" imgH="16470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9499" y="5326063"/>
                          <a:ext cx="309563"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23" name="Object 6"/>
            <p:cNvGraphicFramePr>
              <a:graphicFrameLocks noChangeAspect="1"/>
            </p:cNvGraphicFramePr>
            <p:nvPr/>
          </p:nvGraphicFramePr>
          <p:xfrm>
            <a:off x="5405439" y="5484813"/>
            <a:ext cx="520700" cy="192088"/>
          </p:xfrm>
          <a:graphic>
            <a:graphicData uri="http://schemas.openxmlformats.org/presentationml/2006/ole">
              <mc:AlternateContent xmlns:mc="http://schemas.openxmlformats.org/markup-compatibility/2006">
                <mc:Choice xmlns:v="urn:schemas-microsoft-com:vml" Requires="v">
                  <p:oleObj name="Equation" r:id="rId14" imgW="520547" imgH="190592" progId="Equation.DSMT4">
                    <p:embed/>
                  </p:oleObj>
                </mc:Choice>
                <mc:Fallback>
                  <p:oleObj name="Equation" r:id="rId14" imgW="520547" imgH="190592"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05439" y="5484813"/>
                          <a:ext cx="520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24" name="Object 7"/>
            <p:cNvGraphicFramePr>
              <a:graphicFrameLocks noChangeAspect="1"/>
            </p:cNvGraphicFramePr>
            <p:nvPr/>
          </p:nvGraphicFramePr>
          <p:xfrm>
            <a:off x="3257550" y="5522912"/>
            <a:ext cx="292100" cy="192088"/>
          </p:xfrm>
          <a:graphic>
            <a:graphicData uri="http://schemas.openxmlformats.org/presentationml/2006/ole">
              <mc:AlternateContent xmlns:mc="http://schemas.openxmlformats.org/markup-compatibility/2006">
                <mc:Choice xmlns:v="urn:schemas-microsoft-com:vml" Requires="v">
                  <p:oleObj name="Equation" r:id="rId16" imgW="291947" imgH="190592" progId="Equation.DSMT4">
                    <p:embed/>
                  </p:oleObj>
                </mc:Choice>
                <mc:Fallback>
                  <p:oleObj name="Equation" r:id="rId16" imgW="291947" imgH="190592"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57550" y="5522912"/>
                          <a:ext cx="2921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25" name="Object 8"/>
            <p:cNvGraphicFramePr>
              <a:graphicFrameLocks noChangeAspect="1"/>
            </p:cNvGraphicFramePr>
            <p:nvPr/>
          </p:nvGraphicFramePr>
          <p:xfrm>
            <a:off x="3308350" y="4786313"/>
            <a:ext cx="317500" cy="217487"/>
          </p:xfrm>
          <a:graphic>
            <a:graphicData uri="http://schemas.openxmlformats.org/presentationml/2006/ole">
              <mc:AlternateContent xmlns:mc="http://schemas.openxmlformats.org/markup-compatibility/2006">
                <mc:Choice xmlns:v="urn:schemas-microsoft-com:vml" Requires="v">
                  <p:oleObj name="Equation" r:id="rId18" imgW="317095" imgH="215801" progId="Equation.DSMT4">
                    <p:embed/>
                  </p:oleObj>
                </mc:Choice>
                <mc:Fallback>
                  <p:oleObj name="Equation" r:id="rId18" imgW="317095" imgH="215801"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8350" y="4786313"/>
                          <a:ext cx="3175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26" name="Object 9"/>
            <p:cNvGraphicFramePr>
              <a:graphicFrameLocks noChangeAspect="1"/>
            </p:cNvGraphicFramePr>
            <p:nvPr/>
          </p:nvGraphicFramePr>
          <p:xfrm>
            <a:off x="5314950" y="4786313"/>
            <a:ext cx="558800" cy="217487"/>
          </p:xfrm>
          <a:graphic>
            <a:graphicData uri="http://schemas.openxmlformats.org/presentationml/2006/ole">
              <mc:AlternateContent xmlns:mc="http://schemas.openxmlformats.org/markup-compatibility/2006">
                <mc:Choice xmlns:v="urn:schemas-microsoft-com:vml" Requires="v">
                  <p:oleObj name="Equation" r:id="rId20" imgW="558555" imgH="215931" progId="Equation.DSMT4">
                    <p:embed/>
                  </p:oleObj>
                </mc:Choice>
                <mc:Fallback>
                  <p:oleObj name="Equation" r:id="rId20" imgW="558555" imgH="215931"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14950" y="4786313"/>
                          <a:ext cx="5588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31" name="Straight Arrow Connector 30"/>
            <p:cNvCxnSpPr/>
            <p:nvPr/>
          </p:nvCxnSpPr>
          <p:spPr>
            <a:xfrm rot="5400000" flipH="1" flipV="1">
              <a:off x="2762251" y="5599112"/>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5506244" y="5598319"/>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314700" y="5060950"/>
              <a:ext cx="228600" cy="1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67350" y="5060950"/>
              <a:ext cx="228600" cy="1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95550" y="5056188"/>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95550" y="6094413"/>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935663" y="5056188"/>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935663" y="6094413"/>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6637338" y="5051425"/>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6637338" y="609441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313487" y="5572126"/>
              <a:ext cx="1050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762750" y="5380038"/>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5639" name="Object 10"/>
            <p:cNvGraphicFramePr>
              <a:graphicFrameLocks noChangeAspect="1"/>
            </p:cNvGraphicFramePr>
            <p:nvPr/>
          </p:nvGraphicFramePr>
          <p:xfrm>
            <a:off x="2023181" y="5484813"/>
            <a:ext cx="190500" cy="192087"/>
          </p:xfrm>
          <a:graphic>
            <a:graphicData uri="http://schemas.openxmlformats.org/presentationml/2006/ole">
              <mc:AlternateContent xmlns:mc="http://schemas.openxmlformats.org/markup-compatibility/2006">
                <mc:Choice xmlns:v="urn:schemas-microsoft-com:vml" Requires="v">
                  <p:oleObj name="Equation" r:id="rId22" imgW="190477" imgH="190477" progId="Equation.DSMT4">
                    <p:embed/>
                  </p:oleObj>
                </mc:Choice>
                <mc:Fallback>
                  <p:oleObj name="Equation" r:id="rId22" imgW="190477" imgH="190477"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23181" y="5484813"/>
                          <a:ext cx="19050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40" name="Object 11"/>
            <p:cNvGraphicFramePr>
              <a:graphicFrameLocks noChangeAspect="1"/>
            </p:cNvGraphicFramePr>
            <p:nvPr/>
          </p:nvGraphicFramePr>
          <p:xfrm>
            <a:off x="6915150" y="5486400"/>
            <a:ext cx="190500" cy="192088"/>
          </p:xfrm>
          <a:graphic>
            <a:graphicData uri="http://schemas.openxmlformats.org/presentationml/2006/ole">
              <mc:AlternateContent xmlns:mc="http://schemas.openxmlformats.org/markup-compatibility/2006">
                <mc:Choice xmlns:v="urn:schemas-microsoft-com:vml" Requires="v">
                  <p:oleObj name="Equation" r:id="rId4" imgW="190477" imgH="190477" progId="Equation.DSMT4">
                    <p:embed/>
                  </p:oleObj>
                </mc:Choice>
                <mc:Fallback>
                  <p:oleObj name="Equation" r:id="rId4" imgW="190477" imgH="190477"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15150" y="5486400"/>
                          <a:ext cx="1905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41" name="Object 12"/>
            <p:cNvGraphicFramePr>
              <a:graphicFrameLocks noChangeAspect="1"/>
            </p:cNvGraphicFramePr>
            <p:nvPr/>
          </p:nvGraphicFramePr>
          <p:xfrm>
            <a:off x="2520950" y="5522912"/>
            <a:ext cx="279400" cy="192088"/>
          </p:xfrm>
          <a:graphic>
            <a:graphicData uri="http://schemas.openxmlformats.org/presentationml/2006/ole">
              <mc:AlternateContent xmlns:mc="http://schemas.openxmlformats.org/markup-compatibility/2006">
                <mc:Choice xmlns:v="urn:schemas-microsoft-com:vml" Requires="v">
                  <p:oleObj name="Equation" r:id="rId25" imgW="279278" imgH="190592" progId="Equation.DSMT4">
                    <p:embed/>
                  </p:oleObj>
                </mc:Choice>
                <mc:Fallback>
                  <p:oleObj name="Equation" r:id="rId25" imgW="279278" imgH="190592"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20950" y="5522912"/>
                          <a:ext cx="2794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42" name="Object 13"/>
            <p:cNvGraphicFramePr>
              <a:graphicFrameLocks noChangeAspect="1"/>
            </p:cNvGraphicFramePr>
            <p:nvPr/>
          </p:nvGraphicFramePr>
          <p:xfrm>
            <a:off x="6330945" y="5484813"/>
            <a:ext cx="304800" cy="192088"/>
          </p:xfrm>
          <a:graphic>
            <a:graphicData uri="http://schemas.openxmlformats.org/presentationml/2006/ole">
              <mc:AlternateContent xmlns:mc="http://schemas.openxmlformats.org/markup-compatibility/2006">
                <mc:Choice xmlns:v="urn:schemas-microsoft-com:vml" Requires="v">
                  <p:oleObj name="Equation" r:id="rId27" imgW="304433" imgH="190477" progId="Equation.DSMT4">
                    <p:embed/>
                  </p:oleObj>
                </mc:Choice>
                <mc:Fallback>
                  <p:oleObj name="Equation" r:id="rId27" imgW="304433" imgH="190477"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30945" y="5484813"/>
                          <a:ext cx="3048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43" name="Object 14"/>
            <p:cNvGraphicFramePr>
              <a:graphicFrameLocks noChangeAspect="1"/>
            </p:cNvGraphicFramePr>
            <p:nvPr/>
          </p:nvGraphicFramePr>
          <p:xfrm>
            <a:off x="5953128" y="6142035"/>
            <a:ext cx="355600" cy="166688"/>
          </p:xfrm>
          <a:graphic>
            <a:graphicData uri="http://schemas.openxmlformats.org/presentationml/2006/ole">
              <mc:AlternateContent xmlns:mc="http://schemas.openxmlformats.org/markup-compatibility/2006">
                <mc:Choice xmlns:v="urn:schemas-microsoft-com:vml" Requires="v">
                  <p:oleObj name="Equation" r:id="rId29" imgW="355508" imgH="164801" progId="Equation.DSMT4">
                    <p:embed/>
                  </p:oleObj>
                </mc:Choice>
                <mc:Fallback>
                  <p:oleObj name="Equation" r:id="rId29" imgW="355508" imgH="164801"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53128" y="6142035"/>
                          <a:ext cx="355600"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44" name="Object 15"/>
            <p:cNvGraphicFramePr>
              <a:graphicFrameLocks noChangeAspect="1"/>
            </p:cNvGraphicFramePr>
            <p:nvPr/>
          </p:nvGraphicFramePr>
          <p:xfrm>
            <a:off x="3133724" y="6170613"/>
            <a:ext cx="114300" cy="128588"/>
          </p:xfrm>
          <a:graphic>
            <a:graphicData uri="http://schemas.openxmlformats.org/presentationml/2006/ole">
              <mc:AlternateContent xmlns:mc="http://schemas.openxmlformats.org/markup-compatibility/2006">
                <mc:Choice xmlns:v="urn:schemas-microsoft-com:vml" Requires="v">
                  <p:oleObj name="Equation" r:id="rId31" imgW="114093" imgH="126770" progId="Equation.DSMT4">
                    <p:embed/>
                  </p:oleObj>
                </mc:Choice>
                <mc:Fallback>
                  <p:oleObj name="Equation" r:id="rId31" imgW="114093" imgH="12677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33724" y="6170613"/>
                          <a:ext cx="1143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45" name="Object 16"/>
            <p:cNvGraphicFramePr>
              <a:graphicFrameLocks noChangeAspect="1"/>
            </p:cNvGraphicFramePr>
            <p:nvPr/>
          </p:nvGraphicFramePr>
          <p:xfrm>
            <a:off x="6559545" y="6170613"/>
            <a:ext cx="127000" cy="141288"/>
          </p:xfrm>
          <a:graphic>
            <a:graphicData uri="http://schemas.openxmlformats.org/presentationml/2006/ole">
              <mc:AlternateContent xmlns:mc="http://schemas.openxmlformats.org/markup-compatibility/2006">
                <mc:Choice xmlns:v="urn:schemas-microsoft-com:vml" Requires="v">
                  <p:oleObj name="Equation" r:id="rId33" imgW="126847" imgH="139531" progId="Equation.DSMT4">
                    <p:embed/>
                  </p:oleObj>
                </mc:Choice>
                <mc:Fallback>
                  <p:oleObj name="Equation" r:id="rId33" imgW="126847" imgH="139531"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59545" y="6170613"/>
                          <a:ext cx="127000" cy="14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46" name="Object 17"/>
            <p:cNvGraphicFramePr>
              <a:graphicFrameLocks noChangeAspect="1"/>
            </p:cNvGraphicFramePr>
            <p:nvPr/>
          </p:nvGraphicFramePr>
          <p:xfrm>
            <a:off x="2419350" y="6170613"/>
            <a:ext cx="114300" cy="153987"/>
          </p:xfrm>
          <a:graphic>
            <a:graphicData uri="http://schemas.openxmlformats.org/presentationml/2006/ole">
              <mc:AlternateContent xmlns:mc="http://schemas.openxmlformats.org/markup-compatibility/2006">
                <mc:Choice xmlns:v="urn:schemas-microsoft-com:vml" Requires="v">
                  <p:oleObj name="Equation" r:id="rId35" imgW="114162" imgH="152216" progId="Equation.DSMT4">
                    <p:embed/>
                  </p:oleObj>
                </mc:Choice>
                <mc:Fallback>
                  <p:oleObj name="Equation" r:id="rId35" imgW="114162" imgH="152216"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19350" y="6170613"/>
                          <a:ext cx="1143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51" name="Straight Arrow Connector 50"/>
            <p:cNvCxnSpPr/>
            <p:nvPr/>
          </p:nvCxnSpPr>
          <p:spPr>
            <a:xfrm rot="5400000" flipH="1" flipV="1">
              <a:off x="2077244" y="5598319"/>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6215857" y="5598319"/>
              <a:ext cx="838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6761956" y="5574507"/>
              <a:ext cx="103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097713" y="5386388"/>
              <a:ext cx="365125" cy="3667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56" name="Straight Arrow Connector 55"/>
            <p:cNvCxnSpPr/>
            <p:nvPr/>
          </p:nvCxnSpPr>
          <p:spPr>
            <a:xfrm rot="5400000" flipH="1">
              <a:off x="7093744" y="5569744"/>
              <a:ext cx="365125" cy="1587"/>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5652" name="Object 683"/>
            <p:cNvGraphicFramePr>
              <a:graphicFrameLocks noChangeAspect="1"/>
            </p:cNvGraphicFramePr>
            <p:nvPr/>
          </p:nvGraphicFramePr>
          <p:xfrm>
            <a:off x="7312025" y="5029200"/>
            <a:ext cx="898525" cy="365125"/>
          </p:xfrm>
          <a:graphic>
            <a:graphicData uri="http://schemas.openxmlformats.org/presentationml/2006/ole">
              <mc:AlternateContent xmlns:mc="http://schemas.openxmlformats.org/markup-compatibility/2006">
                <mc:Choice xmlns:v="urn:schemas-microsoft-com:vml" Requires="v">
                  <p:oleObj name="Equation" r:id="rId37" imgW="901723" imgH="368185" progId="Equation.DSMT4">
                    <p:embed/>
                  </p:oleObj>
                </mc:Choice>
                <mc:Fallback>
                  <p:oleObj name="Equation" r:id="rId37" imgW="901723" imgH="368185"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312025" y="5029200"/>
                          <a:ext cx="8985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58" name="Straight Connector 57"/>
            <p:cNvCxnSpPr/>
            <p:nvPr/>
          </p:nvCxnSpPr>
          <p:spPr>
            <a:xfrm rot="10800000">
              <a:off x="1855788" y="505301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1855788" y="610076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741487" y="5578476"/>
              <a:ext cx="1050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190750" y="5395913"/>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62" name="Straight Connector 61"/>
            <p:cNvCxnSpPr/>
            <p:nvPr/>
          </p:nvCxnSpPr>
          <p:spPr>
            <a:xfrm rot="5400000">
              <a:off x="1334294" y="5574507"/>
              <a:ext cx="10429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671638" y="5386388"/>
              <a:ext cx="365125" cy="3667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64" name="Straight Arrow Connector 63"/>
            <p:cNvCxnSpPr/>
            <p:nvPr/>
          </p:nvCxnSpPr>
          <p:spPr>
            <a:xfrm rot="5400000" flipH="1">
              <a:off x="1672431" y="5569744"/>
              <a:ext cx="365125" cy="158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5660" name="Object 683"/>
            <p:cNvGraphicFramePr>
              <a:graphicFrameLocks noChangeAspect="1"/>
            </p:cNvGraphicFramePr>
            <p:nvPr/>
          </p:nvGraphicFramePr>
          <p:xfrm>
            <a:off x="971550" y="5105400"/>
            <a:ext cx="884237" cy="365125"/>
          </p:xfrm>
          <a:graphic>
            <a:graphicData uri="http://schemas.openxmlformats.org/presentationml/2006/ole">
              <mc:AlternateContent xmlns:mc="http://schemas.openxmlformats.org/markup-compatibility/2006">
                <mc:Choice xmlns:v="urn:schemas-microsoft-com:vml" Requires="v">
                  <p:oleObj name="Equation" r:id="rId39" imgW="889046" imgH="368185" progId="Equation.DSMT4">
                    <p:embed/>
                  </p:oleObj>
                </mc:Choice>
                <mc:Fallback>
                  <p:oleObj name="Equation" r:id="rId39" imgW="889046" imgH="368185"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71550" y="5105400"/>
                          <a:ext cx="8842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Tree>
    <p:custDataLst>
      <p:tags r:id="rId1"/>
    </p:custDataLst>
    <p:extLst>
      <p:ext uri="{BB962C8B-B14F-4D97-AF65-F5344CB8AC3E}">
        <p14:creationId xmlns:p14="http://schemas.microsoft.com/office/powerpoint/2010/main" val="1421223675"/>
      </p:ext>
    </p:extLst>
  </p:cSld>
  <p:clrMapOvr>
    <a:masterClrMapping/>
  </p:clrMapOvr>
  <p:transition advTm="705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fade">
                                      <p:cBhvr>
                                        <p:cTn id="7" dur="500"/>
                                        <p:tgtEl>
                                          <p:spTgt spid="173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fade">
                                      <p:cBhvr>
                                        <p:cTn id="12" dur="500"/>
                                        <p:tgtEl>
                                          <p:spTgt spid="88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8071"/>
                                        </p:tgtEl>
                                        <p:attrNameLst>
                                          <p:attrName>style.visibility</p:attrName>
                                        </p:attrNameLst>
                                      </p:cBhvr>
                                      <p:to>
                                        <p:strVal val="visible"/>
                                      </p:to>
                                    </p:set>
                                    <p:animEffect transition="in" filter="fade">
                                      <p:cBhvr>
                                        <p:cTn id="17" dur="500"/>
                                        <p:tgtEl>
                                          <p:spTgt spid="880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608"/>
                                        </p:tgtEl>
                                        <p:attrNameLst>
                                          <p:attrName>style.visibility</p:attrName>
                                        </p:attrNameLst>
                                      </p:cBhvr>
                                      <p:to>
                                        <p:strVal val="visible"/>
                                      </p:to>
                                    </p:set>
                                    <p:animEffect transition="in" filter="fade">
                                      <p:cBhvr>
                                        <p:cTn id="27" dur="500"/>
                                        <p:tgtEl>
                                          <p:spTgt spid="256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par>
                                <p:cTn id="33" presetID="22" presetClass="entr" presetSubtype="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55"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The three models</a:t>
            </a:r>
          </a:p>
        </p:txBody>
      </p:sp>
      <p:grpSp>
        <p:nvGrpSpPr>
          <p:cNvPr id="27650" name="Group 22"/>
          <p:cNvGrpSpPr>
            <a:grpSpLocks/>
          </p:cNvGrpSpPr>
          <p:nvPr/>
        </p:nvGrpSpPr>
        <p:grpSpPr bwMode="auto">
          <a:xfrm>
            <a:off x="762000" y="3124200"/>
            <a:ext cx="6553200" cy="1741488"/>
            <a:chOff x="657222" y="4660900"/>
            <a:chExt cx="6553200" cy="1741487"/>
          </a:xfrm>
        </p:grpSpPr>
        <p:graphicFrame>
          <p:nvGraphicFramePr>
            <p:cNvPr id="27770" name="Object 2"/>
            <p:cNvGraphicFramePr>
              <a:graphicFrameLocks noChangeAspect="1"/>
            </p:cNvGraphicFramePr>
            <p:nvPr/>
          </p:nvGraphicFramePr>
          <p:xfrm>
            <a:off x="3406772" y="4660900"/>
            <a:ext cx="693738" cy="214313"/>
          </p:xfrm>
          <a:graphic>
            <a:graphicData uri="http://schemas.openxmlformats.org/presentationml/2006/ole">
              <mc:AlternateContent xmlns:mc="http://schemas.openxmlformats.org/markup-compatibility/2006">
                <mc:Choice xmlns:v="urn:schemas-microsoft-com:vml" Requires="v">
                  <p:oleObj name="Equation" r:id="rId4" imgW="697919" imgH="215931" progId="Equation.DSMT4">
                    <p:embed/>
                  </p:oleObj>
                </mc:Choice>
                <mc:Fallback>
                  <p:oleObj name="Equation" r:id="rId4" imgW="697919" imgH="21593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772" y="4660900"/>
                          <a:ext cx="693738"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27771" name="Group 10"/>
            <p:cNvGrpSpPr>
              <a:grpSpLocks/>
            </p:cNvGrpSpPr>
            <p:nvPr/>
          </p:nvGrpSpPr>
          <p:grpSpPr bwMode="auto">
            <a:xfrm>
              <a:off x="2867022" y="5029200"/>
              <a:ext cx="457200" cy="228600"/>
              <a:chOff x="2971800" y="1752600"/>
              <a:chExt cx="1371600" cy="457200"/>
            </a:xfrm>
          </p:grpSpPr>
          <p:grpSp>
            <p:nvGrpSpPr>
              <p:cNvPr id="27819" name="Group 53"/>
              <p:cNvGrpSpPr>
                <a:grpSpLocks/>
              </p:cNvGrpSpPr>
              <p:nvPr/>
            </p:nvGrpSpPr>
            <p:grpSpPr bwMode="auto">
              <a:xfrm>
                <a:off x="2971800" y="1752600"/>
                <a:ext cx="457200" cy="457200"/>
                <a:chOff x="2971800" y="1752600"/>
                <a:chExt cx="457200" cy="457200"/>
              </a:xfrm>
            </p:grpSpPr>
            <p:sp>
              <p:nvSpPr>
                <p:cNvPr id="61" name="Arc 1"/>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62" name="Arc 2"/>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820" name="Group 211"/>
              <p:cNvGrpSpPr>
                <a:grpSpLocks/>
              </p:cNvGrpSpPr>
              <p:nvPr/>
            </p:nvGrpSpPr>
            <p:grpSpPr bwMode="auto">
              <a:xfrm>
                <a:off x="3429000" y="1752600"/>
                <a:ext cx="457200" cy="457200"/>
                <a:chOff x="2971800" y="1752600"/>
                <a:chExt cx="457200" cy="457200"/>
              </a:xfrm>
            </p:grpSpPr>
            <p:sp>
              <p:nvSpPr>
                <p:cNvPr id="59" name="Arc 5"/>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60" name="Arc 59"/>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821" name="Group 7"/>
              <p:cNvGrpSpPr>
                <a:grpSpLocks/>
              </p:cNvGrpSpPr>
              <p:nvPr/>
            </p:nvGrpSpPr>
            <p:grpSpPr bwMode="auto">
              <a:xfrm>
                <a:off x="3886200" y="1752600"/>
                <a:ext cx="457200" cy="457200"/>
                <a:chOff x="2971800" y="1752600"/>
                <a:chExt cx="457200" cy="457200"/>
              </a:xfrm>
            </p:grpSpPr>
            <p:sp>
              <p:nvSpPr>
                <p:cNvPr id="57" name="Arc 56"/>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58" name="Arc 57"/>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7" name="Straight Connector 6"/>
            <p:cNvCxnSpPr/>
            <p:nvPr/>
          </p:nvCxnSpPr>
          <p:spPr>
            <a:xfrm>
              <a:off x="2409822" y="5138738"/>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330572" y="5138738"/>
              <a:ext cx="2103438"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2822" y="4959350"/>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0" name="Straight Connector 9"/>
            <p:cNvCxnSpPr/>
            <p:nvPr/>
          </p:nvCxnSpPr>
          <p:spPr>
            <a:xfrm>
              <a:off x="2408235" y="6172199"/>
              <a:ext cx="3017837"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190997" y="536257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90997" y="5943599"/>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38622" y="5586412"/>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38622" y="5714999"/>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780" name="Object 4"/>
            <p:cNvGraphicFramePr>
              <a:graphicFrameLocks noChangeAspect="1"/>
            </p:cNvGraphicFramePr>
            <p:nvPr/>
          </p:nvGraphicFramePr>
          <p:xfrm>
            <a:off x="2947985" y="4787900"/>
            <a:ext cx="311150" cy="165100"/>
          </p:xfrm>
          <a:graphic>
            <a:graphicData uri="http://schemas.openxmlformats.org/presentationml/2006/ole">
              <mc:AlternateContent xmlns:mc="http://schemas.openxmlformats.org/markup-compatibility/2006">
                <mc:Choice xmlns:v="urn:schemas-microsoft-com:vml" Requires="v">
                  <p:oleObj name="Equation" r:id="rId6" imgW="304616" imgH="164702" progId="Equation.DSMT4">
                    <p:embed/>
                  </p:oleObj>
                </mc:Choice>
                <mc:Fallback>
                  <p:oleObj name="Equation" r:id="rId6" imgW="304616" imgH="16470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7985" y="478790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1" name="Object 5"/>
            <p:cNvGraphicFramePr>
              <a:graphicFrameLocks noChangeAspect="1"/>
            </p:cNvGraphicFramePr>
            <p:nvPr/>
          </p:nvGraphicFramePr>
          <p:xfrm>
            <a:off x="3857622" y="5562600"/>
            <a:ext cx="311150" cy="165100"/>
          </p:xfrm>
          <a:graphic>
            <a:graphicData uri="http://schemas.openxmlformats.org/presentationml/2006/ole">
              <mc:AlternateContent xmlns:mc="http://schemas.openxmlformats.org/markup-compatibility/2006">
                <mc:Choice xmlns:v="urn:schemas-microsoft-com:vml" Requires="v">
                  <p:oleObj name="Equation" r:id="rId8" imgW="304616" imgH="164702" progId="Equation.DSMT4">
                    <p:embed/>
                  </p:oleObj>
                </mc:Choice>
                <mc:Fallback>
                  <p:oleObj name="Equation" r:id="rId8" imgW="304616" imgH="16470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7622" y="556260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2" name="Object 6"/>
            <p:cNvGraphicFramePr>
              <a:graphicFrameLocks noChangeAspect="1"/>
            </p:cNvGraphicFramePr>
            <p:nvPr/>
          </p:nvGraphicFramePr>
          <p:xfrm>
            <a:off x="4772022" y="5549900"/>
            <a:ext cx="584200" cy="217488"/>
          </p:xfrm>
          <a:graphic>
            <a:graphicData uri="http://schemas.openxmlformats.org/presentationml/2006/ole">
              <mc:AlternateContent xmlns:mc="http://schemas.openxmlformats.org/markup-compatibility/2006">
                <mc:Choice xmlns:v="urn:schemas-microsoft-com:vml" Requires="v">
                  <p:oleObj name="Equation" r:id="rId10" imgW="583542" imgH="215801" progId="Equation.DSMT4">
                    <p:embed/>
                  </p:oleObj>
                </mc:Choice>
                <mc:Fallback>
                  <p:oleObj name="Equation" r:id="rId10" imgW="583542" imgH="21580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2022" y="5549900"/>
                          <a:ext cx="5842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3" name="Object 7"/>
            <p:cNvGraphicFramePr>
              <a:graphicFrameLocks noChangeAspect="1"/>
            </p:cNvGraphicFramePr>
            <p:nvPr/>
          </p:nvGraphicFramePr>
          <p:xfrm>
            <a:off x="2460622" y="5549900"/>
            <a:ext cx="342900" cy="217488"/>
          </p:xfrm>
          <a:graphic>
            <a:graphicData uri="http://schemas.openxmlformats.org/presentationml/2006/ole">
              <mc:AlternateContent xmlns:mc="http://schemas.openxmlformats.org/markup-compatibility/2006">
                <mc:Choice xmlns:v="urn:schemas-microsoft-com:vml" Requires="v">
                  <p:oleObj name="Equation" r:id="rId12" imgW="342418" imgH="215801" progId="Equation.DSMT4">
                    <p:embed/>
                  </p:oleObj>
                </mc:Choice>
                <mc:Fallback>
                  <p:oleObj name="Equation" r:id="rId12" imgW="342418" imgH="2158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60622" y="5549900"/>
                          <a:ext cx="3429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4" name="Object 8"/>
            <p:cNvGraphicFramePr>
              <a:graphicFrameLocks noChangeAspect="1"/>
            </p:cNvGraphicFramePr>
            <p:nvPr/>
          </p:nvGraphicFramePr>
          <p:xfrm>
            <a:off x="2562222" y="4876800"/>
            <a:ext cx="266700" cy="192088"/>
          </p:xfrm>
          <a:graphic>
            <a:graphicData uri="http://schemas.openxmlformats.org/presentationml/2006/ole">
              <mc:AlternateContent xmlns:mc="http://schemas.openxmlformats.org/markup-compatibility/2006">
                <mc:Choice xmlns:v="urn:schemas-microsoft-com:vml" Requires="v">
                  <p:oleObj name="Equation" r:id="rId14" imgW="266448" imgH="190477" progId="Equation.DSMT4">
                    <p:embed/>
                  </p:oleObj>
                </mc:Choice>
                <mc:Fallback>
                  <p:oleObj name="Equation" r:id="rId14" imgW="266448" imgH="190477"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62222" y="4876800"/>
                          <a:ext cx="266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5" name="Object 9"/>
            <p:cNvGraphicFramePr>
              <a:graphicFrameLocks noChangeAspect="1"/>
            </p:cNvGraphicFramePr>
            <p:nvPr/>
          </p:nvGraphicFramePr>
          <p:xfrm>
            <a:off x="4772022" y="4876800"/>
            <a:ext cx="508000" cy="192088"/>
          </p:xfrm>
          <a:graphic>
            <a:graphicData uri="http://schemas.openxmlformats.org/presentationml/2006/ole">
              <mc:AlternateContent xmlns:mc="http://schemas.openxmlformats.org/markup-compatibility/2006">
                <mc:Choice xmlns:v="urn:schemas-microsoft-com:vml" Requires="v">
                  <p:oleObj name="Equation" r:id="rId16" imgW="507633" imgH="190707" progId="Equation.DSMT4">
                    <p:embed/>
                  </p:oleObj>
                </mc:Choice>
                <mc:Fallback>
                  <p:oleObj name="Equation" r:id="rId16" imgW="507633" imgH="190707"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2022" y="4876800"/>
                          <a:ext cx="5080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21" name="Straight Arrow Connector 20"/>
            <p:cNvCxnSpPr/>
            <p:nvPr/>
          </p:nvCxnSpPr>
          <p:spPr>
            <a:xfrm rot="5400000" flipH="1" flipV="1">
              <a:off x="1990723" y="5676899"/>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014116"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43172" y="5138738"/>
              <a:ext cx="228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24422" y="513715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24022" y="5133975"/>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24022" y="6172199"/>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43535" y="5133975"/>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43535" y="6172199"/>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419222"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1419222"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93759"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6143622"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6143622"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922959"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391272" y="5686424"/>
              <a:ext cx="109538" cy="3206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801" name="Object 10"/>
            <p:cNvGraphicFramePr>
              <a:graphicFrameLocks noChangeAspect="1"/>
            </p:cNvGraphicFramePr>
            <p:nvPr/>
          </p:nvGraphicFramePr>
          <p:xfrm>
            <a:off x="1114422" y="5791200"/>
            <a:ext cx="190500" cy="192087"/>
          </p:xfrm>
          <a:graphic>
            <a:graphicData uri="http://schemas.openxmlformats.org/presentationml/2006/ole">
              <mc:AlternateContent xmlns:mc="http://schemas.openxmlformats.org/markup-compatibility/2006">
                <mc:Choice xmlns:v="urn:schemas-microsoft-com:vml" Requires="v">
                  <p:oleObj name="Equation" r:id="rId18" imgW="190477" imgH="190477" progId="Equation.DSMT4">
                    <p:embed/>
                  </p:oleObj>
                </mc:Choice>
                <mc:Fallback>
                  <p:oleObj name="Equation" r:id="rId18" imgW="190477" imgH="19047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4422" y="5791200"/>
                          <a:ext cx="19050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2" name="Object 11"/>
            <p:cNvGraphicFramePr>
              <a:graphicFrameLocks noChangeAspect="1"/>
            </p:cNvGraphicFramePr>
            <p:nvPr/>
          </p:nvGraphicFramePr>
          <p:xfrm>
            <a:off x="6524622" y="5751512"/>
            <a:ext cx="190500" cy="192088"/>
          </p:xfrm>
          <a:graphic>
            <a:graphicData uri="http://schemas.openxmlformats.org/presentationml/2006/ole">
              <mc:AlternateContent xmlns:mc="http://schemas.openxmlformats.org/markup-compatibility/2006">
                <mc:Choice xmlns:v="urn:schemas-microsoft-com:vml" Requires="v">
                  <p:oleObj name="Equation" r:id="rId20" imgW="190477" imgH="190477" progId="Equation.DSMT4">
                    <p:embed/>
                  </p:oleObj>
                </mc:Choice>
                <mc:Fallback>
                  <p:oleObj name="Equation" r:id="rId20" imgW="190477" imgH="19047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24622" y="5751512"/>
                          <a:ext cx="1905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3" name="Object 12"/>
            <p:cNvGraphicFramePr>
              <a:graphicFrameLocks noChangeAspect="1"/>
            </p:cNvGraphicFramePr>
            <p:nvPr/>
          </p:nvGraphicFramePr>
          <p:xfrm>
            <a:off x="1740250" y="5549900"/>
            <a:ext cx="342900" cy="217488"/>
          </p:xfrm>
          <a:graphic>
            <a:graphicData uri="http://schemas.openxmlformats.org/presentationml/2006/ole">
              <mc:AlternateContent xmlns:mc="http://schemas.openxmlformats.org/markup-compatibility/2006">
                <mc:Choice xmlns:v="urn:schemas-microsoft-com:vml" Requires="v">
                  <p:oleObj name="Equation" r:id="rId22" imgW="342418" imgH="215801" progId="Equation.DSMT4">
                    <p:embed/>
                  </p:oleObj>
                </mc:Choice>
                <mc:Fallback>
                  <p:oleObj name="Equation" r:id="rId22" imgW="342418" imgH="215801"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40250" y="5549900"/>
                          <a:ext cx="3429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4" name="Object 13"/>
            <p:cNvGraphicFramePr>
              <a:graphicFrameLocks noChangeAspect="1"/>
            </p:cNvGraphicFramePr>
            <p:nvPr/>
          </p:nvGraphicFramePr>
          <p:xfrm>
            <a:off x="5770029" y="5549900"/>
            <a:ext cx="355600" cy="217488"/>
          </p:xfrm>
          <a:graphic>
            <a:graphicData uri="http://schemas.openxmlformats.org/presentationml/2006/ole">
              <mc:AlternateContent xmlns:mc="http://schemas.openxmlformats.org/markup-compatibility/2006">
                <mc:Choice xmlns:v="urn:schemas-microsoft-com:vml" Requires="v">
                  <p:oleObj name="Equation" r:id="rId24" imgW="355080" imgH="215801" progId="Equation.DSMT4">
                    <p:embed/>
                  </p:oleObj>
                </mc:Choice>
                <mc:Fallback>
                  <p:oleObj name="Equation" r:id="rId24" imgW="355080" imgH="215801"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70029" y="5549900"/>
                          <a:ext cx="3556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5" name="Object 14"/>
            <p:cNvGraphicFramePr>
              <a:graphicFrameLocks noChangeAspect="1"/>
            </p:cNvGraphicFramePr>
            <p:nvPr/>
          </p:nvGraphicFramePr>
          <p:xfrm>
            <a:off x="5181600" y="6219822"/>
            <a:ext cx="355600" cy="166688"/>
          </p:xfrm>
          <a:graphic>
            <a:graphicData uri="http://schemas.openxmlformats.org/presentationml/2006/ole">
              <mc:AlternateContent xmlns:mc="http://schemas.openxmlformats.org/markup-compatibility/2006">
                <mc:Choice xmlns:v="urn:schemas-microsoft-com:vml" Requires="v">
                  <p:oleObj name="Equation" r:id="rId26" imgW="355508" imgH="164801" progId="Equation.DSMT4">
                    <p:embed/>
                  </p:oleObj>
                </mc:Choice>
                <mc:Fallback>
                  <p:oleObj name="Equation" r:id="rId26" imgW="355508" imgH="16480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81600" y="6219822"/>
                          <a:ext cx="355600"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6" name="Object 15"/>
            <p:cNvGraphicFramePr>
              <a:graphicFrameLocks noChangeAspect="1"/>
            </p:cNvGraphicFramePr>
            <p:nvPr/>
          </p:nvGraphicFramePr>
          <p:xfrm>
            <a:off x="2362196" y="6248400"/>
            <a:ext cx="114300" cy="128588"/>
          </p:xfrm>
          <a:graphic>
            <a:graphicData uri="http://schemas.openxmlformats.org/presentationml/2006/ole">
              <mc:AlternateContent xmlns:mc="http://schemas.openxmlformats.org/markup-compatibility/2006">
                <mc:Choice xmlns:v="urn:schemas-microsoft-com:vml" Requires="v">
                  <p:oleObj name="Equation" r:id="rId28" imgW="114093" imgH="126770" progId="Equation.DSMT4">
                    <p:embed/>
                  </p:oleObj>
                </mc:Choice>
                <mc:Fallback>
                  <p:oleObj name="Equation" r:id="rId28" imgW="114093" imgH="12677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62196" y="6248400"/>
                          <a:ext cx="1143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7" name="Object 16"/>
            <p:cNvGraphicFramePr>
              <a:graphicFrameLocks noChangeAspect="1"/>
            </p:cNvGraphicFramePr>
            <p:nvPr/>
          </p:nvGraphicFramePr>
          <p:xfrm>
            <a:off x="6067422" y="6248400"/>
            <a:ext cx="127000" cy="141288"/>
          </p:xfrm>
          <a:graphic>
            <a:graphicData uri="http://schemas.openxmlformats.org/presentationml/2006/ole">
              <mc:AlternateContent xmlns:mc="http://schemas.openxmlformats.org/markup-compatibility/2006">
                <mc:Choice xmlns:v="urn:schemas-microsoft-com:vml" Requires="v">
                  <p:oleObj name="Equation" r:id="rId30" imgW="126847" imgH="139531" progId="Equation.DSMT4">
                    <p:embed/>
                  </p:oleObj>
                </mc:Choice>
                <mc:Fallback>
                  <p:oleObj name="Equation" r:id="rId30" imgW="126847" imgH="13953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67422" y="6248400"/>
                          <a:ext cx="127000" cy="14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8" name="Object 17"/>
            <p:cNvGraphicFramePr>
              <a:graphicFrameLocks noChangeAspect="1"/>
            </p:cNvGraphicFramePr>
            <p:nvPr/>
          </p:nvGraphicFramePr>
          <p:xfrm>
            <a:off x="1647822" y="6248400"/>
            <a:ext cx="114300" cy="153987"/>
          </p:xfrm>
          <a:graphic>
            <a:graphicData uri="http://schemas.openxmlformats.org/presentationml/2006/ole">
              <mc:AlternateContent xmlns:mc="http://schemas.openxmlformats.org/markup-compatibility/2006">
                <mc:Choice xmlns:v="urn:schemas-microsoft-com:vml" Requires="v">
                  <p:oleObj name="Equation" r:id="rId32" imgW="114162" imgH="152216" progId="Equation.DSMT4">
                    <p:embed/>
                  </p:oleObj>
                </mc:Choice>
                <mc:Fallback>
                  <p:oleObj name="Equation" r:id="rId32" imgW="114162" imgH="152216"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47822" y="6248400"/>
                          <a:ext cx="1143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44" name="Straight Arrow Connector 43"/>
            <p:cNvCxnSpPr/>
            <p:nvPr/>
          </p:nvCxnSpPr>
          <p:spPr>
            <a:xfrm rot="5400000" flipH="1" flipV="1">
              <a:off x="1305716"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5723729" y="5676105"/>
              <a:ext cx="838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811" name="Object 18"/>
            <p:cNvGraphicFramePr>
              <a:graphicFrameLocks noChangeAspect="1"/>
            </p:cNvGraphicFramePr>
            <p:nvPr/>
          </p:nvGraphicFramePr>
          <p:xfrm>
            <a:off x="3933822" y="4953000"/>
            <a:ext cx="127000" cy="128588"/>
          </p:xfrm>
          <a:graphic>
            <a:graphicData uri="http://schemas.openxmlformats.org/presentationml/2006/ole">
              <mc:AlternateContent xmlns:mc="http://schemas.openxmlformats.org/markup-compatibility/2006">
                <mc:Choice xmlns:v="urn:schemas-microsoft-com:vml" Requires="v">
                  <p:oleObj name="Equation" r:id="rId34" imgW="126694" imgH="126694" progId="Equation.DSMT4">
                    <p:embed/>
                  </p:oleObj>
                </mc:Choice>
                <mc:Fallback>
                  <p:oleObj name="Equation" r:id="rId34"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933822" y="4953000"/>
                          <a:ext cx="1270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7" name="Oval 46"/>
            <p:cNvSpPr/>
            <p:nvPr/>
          </p:nvSpPr>
          <p:spPr>
            <a:xfrm>
              <a:off x="6311897" y="5287963"/>
              <a:ext cx="273050" cy="27463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48" name="Rectangle 47"/>
            <p:cNvSpPr/>
            <p:nvPr/>
          </p:nvSpPr>
          <p:spPr>
            <a:xfrm>
              <a:off x="1365247" y="5694362"/>
              <a:ext cx="111125" cy="3206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49" name="Oval 48"/>
            <p:cNvSpPr/>
            <p:nvPr/>
          </p:nvSpPr>
          <p:spPr>
            <a:xfrm>
              <a:off x="1285872" y="5297488"/>
              <a:ext cx="274638" cy="2730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815" name="Object 21"/>
            <p:cNvGraphicFramePr>
              <a:graphicFrameLocks noChangeAspect="1"/>
            </p:cNvGraphicFramePr>
            <p:nvPr/>
          </p:nvGraphicFramePr>
          <p:xfrm>
            <a:off x="6448422" y="5181600"/>
            <a:ext cx="109538" cy="111125"/>
          </p:xfrm>
          <a:graphic>
            <a:graphicData uri="http://schemas.openxmlformats.org/presentationml/2006/ole">
              <mc:AlternateContent xmlns:mc="http://schemas.openxmlformats.org/markup-compatibility/2006">
                <mc:Choice xmlns:v="urn:schemas-microsoft-com:vml" Requires="v">
                  <p:oleObj name="Equation" r:id="rId36" imgW="126694" imgH="126694" progId="Equation.DSMT4">
                    <p:embed/>
                  </p:oleObj>
                </mc:Choice>
                <mc:Fallback>
                  <p:oleObj name="Equation" r:id="rId36"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48422" y="5181600"/>
                          <a:ext cx="109538"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16" name="Object 22"/>
            <p:cNvGraphicFramePr>
              <a:graphicFrameLocks noChangeAspect="1"/>
            </p:cNvGraphicFramePr>
            <p:nvPr/>
          </p:nvGraphicFramePr>
          <p:xfrm>
            <a:off x="1309689" y="5186363"/>
            <a:ext cx="109538" cy="111125"/>
          </p:xfrm>
          <a:graphic>
            <a:graphicData uri="http://schemas.openxmlformats.org/presentationml/2006/ole">
              <mc:AlternateContent xmlns:mc="http://schemas.openxmlformats.org/markup-compatibility/2006">
                <mc:Choice xmlns:v="urn:schemas-microsoft-com:vml" Requires="v">
                  <p:oleObj name="Equation" r:id="rId36" imgW="126694" imgH="126694" progId="Equation.DSMT4">
                    <p:embed/>
                  </p:oleObj>
                </mc:Choice>
                <mc:Fallback>
                  <p:oleObj name="Equation" r:id="rId36"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09689" y="5186363"/>
                          <a:ext cx="109538"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17" name="Object 23"/>
            <p:cNvGraphicFramePr>
              <a:graphicFrameLocks noChangeAspect="1"/>
            </p:cNvGraphicFramePr>
            <p:nvPr/>
          </p:nvGraphicFramePr>
          <p:xfrm>
            <a:off x="6580185" y="5257800"/>
            <a:ext cx="630237" cy="365125"/>
          </p:xfrm>
          <a:graphic>
            <a:graphicData uri="http://schemas.openxmlformats.org/presentationml/2006/ole">
              <mc:AlternateContent xmlns:mc="http://schemas.openxmlformats.org/markup-compatibility/2006">
                <mc:Choice xmlns:v="urn:schemas-microsoft-com:vml" Requires="v">
                  <p:oleObj name="Equation" r:id="rId37" imgW="634954" imgH="368185" progId="Equation.DSMT4">
                    <p:embed/>
                  </p:oleObj>
                </mc:Choice>
                <mc:Fallback>
                  <p:oleObj name="Equation" r:id="rId37" imgW="634954" imgH="368185"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580185" y="5257800"/>
                          <a:ext cx="6302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18" name="Object 24"/>
            <p:cNvGraphicFramePr>
              <a:graphicFrameLocks noChangeAspect="1"/>
            </p:cNvGraphicFramePr>
            <p:nvPr/>
          </p:nvGraphicFramePr>
          <p:xfrm>
            <a:off x="657222" y="5257800"/>
            <a:ext cx="619125" cy="365125"/>
          </p:xfrm>
          <a:graphic>
            <a:graphicData uri="http://schemas.openxmlformats.org/presentationml/2006/ole">
              <mc:AlternateContent xmlns:mc="http://schemas.openxmlformats.org/markup-compatibility/2006">
                <mc:Choice xmlns:v="urn:schemas-microsoft-com:vml" Requires="v">
                  <p:oleObj name="Equation" r:id="rId39" imgW="622277" imgH="368185" progId="Equation.DSMT4">
                    <p:embed/>
                  </p:oleObj>
                </mc:Choice>
                <mc:Fallback>
                  <p:oleObj name="Equation" r:id="rId39" imgW="622277" imgH="368185"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57222" y="5257800"/>
                          <a:ext cx="6191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grpSp>
        <p:nvGrpSpPr>
          <p:cNvPr id="27651" name="Group 81"/>
          <p:cNvGrpSpPr>
            <a:grpSpLocks/>
          </p:cNvGrpSpPr>
          <p:nvPr/>
        </p:nvGrpSpPr>
        <p:grpSpPr bwMode="auto">
          <a:xfrm>
            <a:off x="1295400" y="1295400"/>
            <a:ext cx="5600700" cy="1830388"/>
            <a:chOff x="1319215" y="4572000"/>
            <a:chExt cx="5600700" cy="1830387"/>
          </a:xfrm>
        </p:grpSpPr>
        <p:graphicFrame>
          <p:nvGraphicFramePr>
            <p:cNvPr id="27714" name="Object 3"/>
            <p:cNvGraphicFramePr>
              <a:graphicFrameLocks noChangeAspect="1"/>
            </p:cNvGraphicFramePr>
            <p:nvPr/>
          </p:nvGraphicFramePr>
          <p:xfrm>
            <a:off x="3048000" y="5486400"/>
            <a:ext cx="1216025" cy="365125"/>
          </p:xfrm>
          <a:graphic>
            <a:graphicData uri="http://schemas.openxmlformats.org/presentationml/2006/ole">
              <mc:AlternateContent xmlns:mc="http://schemas.openxmlformats.org/markup-compatibility/2006">
                <mc:Choice xmlns:v="urn:schemas-microsoft-com:vml" Requires="v">
                  <p:oleObj name="Equation" r:id="rId41" imgW="1219200" imgH="368185" progId="Equation.DSMT4">
                    <p:embed/>
                  </p:oleObj>
                </mc:Choice>
                <mc:Fallback>
                  <p:oleObj name="Equation" r:id="rId41" imgW="1219200" imgH="368185"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048000" y="5486400"/>
                          <a:ext cx="12160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15" name="Object 2"/>
            <p:cNvGraphicFramePr>
              <a:graphicFrameLocks noChangeAspect="1"/>
            </p:cNvGraphicFramePr>
            <p:nvPr/>
          </p:nvGraphicFramePr>
          <p:xfrm>
            <a:off x="3424240" y="4572000"/>
            <a:ext cx="1071563" cy="365125"/>
          </p:xfrm>
          <a:graphic>
            <a:graphicData uri="http://schemas.openxmlformats.org/presentationml/2006/ole">
              <mc:AlternateContent xmlns:mc="http://schemas.openxmlformats.org/markup-compatibility/2006">
                <mc:Choice xmlns:v="urn:schemas-microsoft-com:vml" Requires="v">
                  <p:oleObj name="Equation" r:id="rId43" imgW="1079201" imgH="368185" progId="Equation.DSMT4">
                    <p:embed/>
                  </p:oleObj>
                </mc:Choice>
                <mc:Fallback>
                  <p:oleObj name="Equation" r:id="rId43" imgW="1079201" imgH="368185"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424240" y="4572000"/>
                          <a:ext cx="10715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27716" name="Group 89"/>
            <p:cNvGrpSpPr>
              <a:grpSpLocks/>
            </p:cNvGrpSpPr>
            <p:nvPr/>
          </p:nvGrpSpPr>
          <p:grpSpPr bwMode="auto">
            <a:xfrm>
              <a:off x="3071815" y="5029200"/>
              <a:ext cx="457200" cy="228600"/>
              <a:chOff x="2971800" y="1752600"/>
              <a:chExt cx="1371600" cy="457200"/>
            </a:xfrm>
          </p:grpSpPr>
          <p:grpSp>
            <p:nvGrpSpPr>
              <p:cNvPr id="27761" name="Group 3"/>
              <p:cNvGrpSpPr>
                <a:grpSpLocks/>
              </p:cNvGrpSpPr>
              <p:nvPr/>
            </p:nvGrpSpPr>
            <p:grpSpPr bwMode="auto">
              <a:xfrm>
                <a:off x="2971800" y="1752600"/>
                <a:ext cx="457200" cy="457200"/>
                <a:chOff x="2971800" y="1752600"/>
                <a:chExt cx="457200" cy="457200"/>
              </a:xfrm>
            </p:grpSpPr>
            <p:sp>
              <p:nvSpPr>
                <p:cNvPr id="118" name="Arc 117"/>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19" name="Arc 2"/>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62" name="Group 4"/>
              <p:cNvGrpSpPr>
                <a:grpSpLocks/>
              </p:cNvGrpSpPr>
              <p:nvPr/>
            </p:nvGrpSpPr>
            <p:grpSpPr bwMode="auto">
              <a:xfrm>
                <a:off x="3429000" y="1752600"/>
                <a:ext cx="457200" cy="457200"/>
                <a:chOff x="2971800" y="1752600"/>
                <a:chExt cx="457200" cy="457200"/>
              </a:xfrm>
            </p:grpSpPr>
            <p:sp>
              <p:nvSpPr>
                <p:cNvPr id="116" name="Arc 115"/>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17" name="Arc 116"/>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63" name="Group 7"/>
              <p:cNvGrpSpPr>
                <a:grpSpLocks/>
              </p:cNvGrpSpPr>
              <p:nvPr/>
            </p:nvGrpSpPr>
            <p:grpSpPr bwMode="auto">
              <a:xfrm>
                <a:off x="3886200" y="1752600"/>
                <a:ext cx="457200" cy="457200"/>
                <a:chOff x="2971800" y="1752600"/>
                <a:chExt cx="457200" cy="457200"/>
              </a:xfrm>
            </p:grpSpPr>
            <p:sp>
              <p:nvSpPr>
                <p:cNvPr id="114" name="Arc 113"/>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15" name="Arc 114"/>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67" name="Straight Connector 66"/>
            <p:cNvCxnSpPr/>
            <p:nvPr/>
          </p:nvCxnSpPr>
          <p:spPr>
            <a:xfrm>
              <a:off x="2614615" y="5138738"/>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3535365" y="5138738"/>
              <a:ext cx="2103438"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757615" y="4959350"/>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70" name="Straight Connector 69"/>
            <p:cNvCxnSpPr/>
            <p:nvPr/>
          </p:nvCxnSpPr>
          <p:spPr>
            <a:xfrm>
              <a:off x="2613028" y="6172199"/>
              <a:ext cx="3017837"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926684" y="5655468"/>
              <a:ext cx="1033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262440" y="5462588"/>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73" name="Straight Connector 72"/>
            <p:cNvCxnSpPr/>
            <p:nvPr/>
          </p:nvCxnSpPr>
          <p:spPr>
            <a:xfrm rot="5400000">
              <a:off x="4672015" y="536257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672015" y="5943599"/>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9640" y="5586412"/>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19640" y="5714999"/>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2" idx="4"/>
              <a:endCxn id="72" idx="0"/>
            </p:cNvCxnSpPr>
            <p:nvPr/>
          </p:nvCxnSpPr>
          <p:spPr>
            <a:xfrm rot="5400000" flipH="1">
              <a:off x="4263234" y="5645943"/>
              <a:ext cx="3651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728" name="Object 4"/>
            <p:cNvGraphicFramePr>
              <a:graphicFrameLocks noChangeAspect="1"/>
            </p:cNvGraphicFramePr>
            <p:nvPr/>
          </p:nvGraphicFramePr>
          <p:xfrm>
            <a:off x="3152778" y="4787900"/>
            <a:ext cx="311150" cy="165100"/>
          </p:xfrm>
          <a:graphic>
            <a:graphicData uri="http://schemas.openxmlformats.org/presentationml/2006/ole">
              <mc:AlternateContent xmlns:mc="http://schemas.openxmlformats.org/markup-compatibility/2006">
                <mc:Choice xmlns:v="urn:schemas-microsoft-com:vml" Requires="v">
                  <p:oleObj name="Equation" r:id="rId45" imgW="304616" imgH="164702" progId="Equation.DSMT4">
                    <p:embed/>
                  </p:oleObj>
                </mc:Choice>
                <mc:Fallback>
                  <p:oleObj name="Equation" r:id="rId45" imgW="304616" imgH="164702"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152778" y="478790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29" name="Object 5"/>
            <p:cNvGraphicFramePr>
              <a:graphicFrameLocks noChangeAspect="1"/>
            </p:cNvGraphicFramePr>
            <p:nvPr/>
          </p:nvGraphicFramePr>
          <p:xfrm>
            <a:off x="4595815" y="5403850"/>
            <a:ext cx="311150" cy="165100"/>
          </p:xfrm>
          <a:graphic>
            <a:graphicData uri="http://schemas.openxmlformats.org/presentationml/2006/ole">
              <mc:AlternateContent xmlns:mc="http://schemas.openxmlformats.org/markup-compatibility/2006">
                <mc:Choice xmlns:v="urn:schemas-microsoft-com:vml" Requires="v">
                  <p:oleObj name="Equation" r:id="rId47" imgW="304616" imgH="164702" progId="Equation.DSMT4">
                    <p:embed/>
                  </p:oleObj>
                </mc:Choice>
                <mc:Fallback>
                  <p:oleObj name="Equation" r:id="rId47" imgW="304616" imgH="164702"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595815" y="540385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0" name="Object 6"/>
            <p:cNvGraphicFramePr>
              <a:graphicFrameLocks noChangeAspect="1"/>
            </p:cNvGraphicFramePr>
            <p:nvPr/>
          </p:nvGraphicFramePr>
          <p:xfrm>
            <a:off x="5129215" y="5562600"/>
            <a:ext cx="520700" cy="192088"/>
          </p:xfrm>
          <a:graphic>
            <a:graphicData uri="http://schemas.openxmlformats.org/presentationml/2006/ole">
              <mc:AlternateContent xmlns:mc="http://schemas.openxmlformats.org/markup-compatibility/2006">
                <mc:Choice xmlns:v="urn:schemas-microsoft-com:vml" Requires="v">
                  <p:oleObj name="Equation" r:id="rId49" imgW="520547" imgH="190592" progId="Equation.DSMT4">
                    <p:embed/>
                  </p:oleObj>
                </mc:Choice>
                <mc:Fallback>
                  <p:oleObj name="Equation" r:id="rId49" imgW="520547" imgH="190592"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129215" y="5562600"/>
                          <a:ext cx="520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1" name="Object 7"/>
            <p:cNvGraphicFramePr>
              <a:graphicFrameLocks noChangeAspect="1"/>
            </p:cNvGraphicFramePr>
            <p:nvPr/>
          </p:nvGraphicFramePr>
          <p:xfrm>
            <a:off x="2690815" y="5562600"/>
            <a:ext cx="292100" cy="192088"/>
          </p:xfrm>
          <a:graphic>
            <a:graphicData uri="http://schemas.openxmlformats.org/presentationml/2006/ole">
              <mc:AlternateContent xmlns:mc="http://schemas.openxmlformats.org/markup-compatibility/2006">
                <mc:Choice xmlns:v="urn:schemas-microsoft-com:vml" Requires="v">
                  <p:oleObj name="Equation" r:id="rId51" imgW="291947" imgH="190592" progId="Equation.DSMT4">
                    <p:embed/>
                  </p:oleObj>
                </mc:Choice>
                <mc:Fallback>
                  <p:oleObj name="Equation" r:id="rId51" imgW="291947" imgH="190592"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690815" y="5562600"/>
                          <a:ext cx="2921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2" name="Object 8"/>
            <p:cNvGraphicFramePr>
              <a:graphicFrameLocks noChangeAspect="1"/>
            </p:cNvGraphicFramePr>
            <p:nvPr/>
          </p:nvGraphicFramePr>
          <p:xfrm>
            <a:off x="2767015" y="4876800"/>
            <a:ext cx="266700" cy="192088"/>
          </p:xfrm>
          <a:graphic>
            <a:graphicData uri="http://schemas.openxmlformats.org/presentationml/2006/ole">
              <mc:AlternateContent xmlns:mc="http://schemas.openxmlformats.org/markup-compatibility/2006">
                <mc:Choice xmlns:v="urn:schemas-microsoft-com:vml" Requires="v">
                  <p:oleObj name="Equation" r:id="rId53" imgW="266448" imgH="190477" progId="Equation.DSMT4">
                    <p:embed/>
                  </p:oleObj>
                </mc:Choice>
                <mc:Fallback>
                  <p:oleObj name="Equation" r:id="rId53" imgW="266448" imgH="190477"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7015" y="4876800"/>
                          <a:ext cx="266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3" name="Object 9"/>
            <p:cNvGraphicFramePr>
              <a:graphicFrameLocks noChangeAspect="1"/>
            </p:cNvGraphicFramePr>
            <p:nvPr/>
          </p:nvGraphicFramePr>
          <p:xfrm>
            <a:off x="4976815" y="4876800"/>
            <a:ext cx="508000" cy="192088"/>
          </p:xfrm>
          <a:graphic>
            <a:graphicData uri="http://schemas.openxmlformats.org/presentationml/2006/ole">
              <mc:AlternateContent xmlns:mc="http://schemas.openxmlformats.org/markup-compatibility/2006">
                <mc:Choice xmlns:v="urn:schemas-microsoft-com:vml" Requires="v">
                  <p:oleObj name="Equation" r:id="rId54" imgW="507633" imgH="190707" progId="Equation.DSMT4">
                    <p:embed/>
                  </p:oleObj>
                </mc:Choice>
                <mc:Fallback>
                  <p:oleObj name="Equation" r:id="rId54" imgW="507633" imgH="190707"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76815" y="4876800"/>
                          <a:ext cx="5080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84" name="Straight Arrow Connector 83"/>
            <p:cNvCxnSpPr/>
            <p:nvPr/>
          </p:nvCxnSpPr>
          <p:spPr>
            <a:xfrm rot="5400000" flipH="1" flipV="1">
              <a:off x="2195516" y="5676899"/>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H="1" flipV="1">
              <a:off x="5218909"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747965" y="5138738"/>
              <a:ext cx="228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129215" y="513715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28815" y="5133975"/>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928815" y="6172199"/>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648328" y="5133975"/>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648328" y="6172199"/>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1624015"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1624015"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098552"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547815" y="5457825"/>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96" name="Straight Connector 95"/>
            <p:cNvCxnSpPr/>
            <p:nvPr/>
          </p:nvCxnSpPr>
          <p:spPr>
            <a:xfrm rot="10800000">
              <a:off x="6348415"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a:off x="6348415"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6127752"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577015" y="5457825"/>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750" name="Object 10"/>
            <p:cNvGraphicFramePr>
              <a:graphicFrameLocks noChangeAspect="1"/>
            </p:cNvGraphicFramePr>
            <p:nvPr/>
          </p:nvGraphicFramePr>
          <p:xfrm>
            <a:off x="1319215" y="5562600"/>
            <a:ext cx="190500" cy="192087"/>
          </p:xfrm>
          <a:graphic>
            <a:graphicData uri="http://schemas.openxmlformats.org/presentationml/2006/ole">
              <mc:AlternateContent xmlns:mc="http://schemas.openxmlformats.org/markup-compatibility/2006">
                <mc:Choice xmlns:v="urn:schemas-microsoft-com:vml" Requires="v">
                  <p:oleObj name="Equation" r:id="rId55" imgW="190477" imgH="190477" progId="Equation.DSMT4">
                    <p:embed/>
                  </p:oleObj>
                </mc:Choice>
                <mc:Fallback>
                  <p:oleObj name="Equation" r:id="rId55" imgW="190477" imgH="19047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19215" y="5562600"/>
                          <a:ext cx="19050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1" name="Object 11"/>
            <p:cNvGraphicFramePr>
              <a:graphicFrameLocks noChangeAspect="1"/>
            </p:cNvGraphicFramePr>
            <p:nvPr/>
          </p:nvGraphicFramePr>
          <p:xfrm>
            <a:off x="6729415" y="5562600"/>
            <a:ext cx="190500" cy="192088"/>
          </p:xfrm>
          <a:graphic>
            <a:graphicData uri="http://schemas.openxmlformats.org/presentationml/2006/ole">
              <mc:AlternateContent xmlns:mc="http://schemas.openxmlformats.org/markup-compatibility/2006">
                <mc:Choice xmlns:v="urn:schemas-microsoft-com:vml" Requires="v">
                  <p:oleObj name="Equation" r:id="rId56" imgW="190477" imgH="190477" progId="Equation.DSMT4">
                    <p:embed/>
                  </p:oleObj>
                </mc:Choice>
                <mc:Fallback>
                  <p:oleObj name="Equation" r:id="rId56" imgW="190477" imgH="19047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29415" y="5562600"/>
                          <a:ext cx="1905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2" name="Object 12"/>
            <p:cNvGraphicFramePr>
              <a:graphicFrameLocks noChangeAspect="1"/>
            </p:cNvGraphicFramePr>
            <p:nvPr/>
          </p:nvGraphicFramePr>
          <p:xfrm>
            <a:off x="1954215" y="5562600"/>
            <a:ext cx="279400" cy="192088"/>
          </p:xfrm>
          <a:graphic>
            <a:graphicData uri="http://schemas.openxmlformats.org/presentationml/2006/ole">
              <mc:AlternateContent xmlns:mc="http://schemas.openxmlformats.org/markup-compatibility/2006">
                <mc:Choice xmlns:v="urn:schemas-microsoft-com:vml" Requires="v">
                  <p:oleObj name="Equation" r:id="rId57" imgW="279278" imgH="190592" progId="Equation.DSMT4">
                    <p:embed/>
                  </p:oleObj>
                </mc:Choice>
                <mc:Fallback>
                  <p:oleObj name="Equation" r:id="rId57" imgW="279278" imgH="190592"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954215" y="5562600"/>
                          <a:ext cx="2794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3" name="Object 13"/>
            <p:cNvGraphicFramePr>
              <a:graphicFrameLocks noChangeAspect="1"/>
            </p:cNvGraphicFramePr>
            <p:nvPr/>
          </p:nvGraphicFramePr>
          <p:xfrm>
            <a:off x="6043615" y="5562600"/>
            <a:ext cx="304800" cy="192088"/>
          </p:xfrm>
          <a:graphic>
            <a:graphicData uri="http://schemas.openxmlformats.org/presentationml/2006/ole">
              <mc:AlternateContent xmlns:mc="http://schemas.openxmlformats.org/markup-compatibility/2006">
                <mc:Choice xmlns:v="urn:schemas-microsoft-com:vml" Requires="v">
                  <p:oleObj name="Equation" r:id="rId59" imgW="304433" imgH="190477" progId="Equation.DSMT4">
                    <p:embed/>
                  </p:oleObj>
                </mc:Choice>
                <mc:Fallback>
                  <p:oleObj name="Equation" r:id="rId59" imgW="304433" imgH="190477"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043615" y="5562600"/>
                          <a:ext cx="3048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4" name="Object 14"/>
            <p:cNvGraphicFramePr>
              <a:graphicFrameLocks noChangeAspect="1"/>
            </p:cNvGraphicFramePr>
            <p:nvPr/>
          </p:nvGraphicFramePr>
          <p:xfrm>
            <a:off x="5386393" y="6219822"/>
            <a:ext cx="355600" cy="166688"/>
          </p:xfrm>
          <a:graphic>
            <a:graphicData uri="http://schemas.openxmlformats.org/presentationml/2006/ole">
              <mc:AlternateContent xmlns:mc="http://schemas.openxmlformats.org/markup-compatibility/2006">
                <mc:Choice xmlns:v="urn:schemas-microsoft-com:vml" Requires="v">
                  <p:oleObj name="Equation" r:id="rId61" imgW="355508" imgH="164801" progId="Equation.DSMT4">
                    <p:embed/>
                  </p:oleObj>
                </mc:Choice>
                <mc:Fallback>
                  <p:oleObj name="Equation" r:id="rId61" imgW="355508" imgH="16480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86393" y="6219822"/>
                          <a:ext cx="355600"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5" name="Object 15"/>
            <p:cNvGraphicFramePr>
              <a:graphicFrameLocks noChangeAspect="1"/>
            </p:cNvGraphicFramePr>
            <p:nvPr/>
          </p:nvGraphicFramePr>
          <p:xfrm>
            <a:off x="2566989" y="6248400"/>
            <a:ext cx="114300" cy="128588"/>
          </p:xfrm>
          <a:graphic>
            <a:graphicData uri="http://schemas.openxmlformats.org/presentationml/2006/ole">
              <mc:AlternateContent xmlns:mc="http://schemas.openxmlformats.org/markup-compatibility/2006">
                <mc:Choice xmlns:v="urn:schemas-microsoft-com:vml" Requires="v">
                  <p:oleObj name="Equation" r:id="rId62" imgW="114093" imgH="126770" progId="Equation.DSMT4">
                    <p:embed/>
                  </p:oleObj>
                </mc:Choice>
                <mc:Fallback>
                  <p:oleObj name="Equation" r:id="rId62" imgW="114093" imgH="12677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66989" y="6248400"/>
                          <a:ext cx="1143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6" name="Object 16"/>
            <p:cNvGraphicFramePr>
              <a:graphicFrameLocks noChangeAspect="1"/>
            </p:cNvGraphicFramePr>
            <p:nvPr/>
          </p:nvGraphicFramePr>
          <p:xfrm>
            <a:off x="6272215" y="6248400"/>
            <a:ext cx="127000" cy="141288"/>
          </p:xfrm>
          <a:graphic>
            <a:graphicData uri="http://schemas.openxmlformats.org/presentationml/2006/ole">
              <mc:AlternateContent xmlns:mc="http://schemas.openxmlformats.org/markup-compatibility/2006">
                <mc:Choice xmlns:v="urn:schemas-microsoft-com:vml" Requires="v">
                  <p:oleObj name="Equation" r:id="rId63" imgW="126847" imgH="139531" progId="Equation.DSMT4">
                    <p:embed/>
                  </p:oleObj>
                </mc:Choice>
                <mc:Fallback>
                  <p:oleObj name="Equation" r:id="rId63" imgW="126847" imgH="13953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72215" y="6248400"/>
                          <a:ext cx="127000" cy="14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7" name="Object 17"/>
            <p:cNvGraphicFramePr>
              <a:graphicFrameLocks noChangeAspect="1"/>
            </p:cNvGraphicFramePr>
            <p:nvPr/>
          </p:nvGraphicFramePr>
          <p:xfrm>
            <a:off x="1852615" y="6248400"/>
            <a:ext cx="114300" cy="153987"/>
          </p:xfrm>
          <a:graphic>
            <a:graphicData uri="http://schemas.openxmlformats.org/presentationml/2006/ole">
              <mc:AlternateContent xmlns:mc="http://schemas.openxmlformats.org/markup-compatibility/2006">
                <mc:Choice xmlns:v="urn:schemas-microsoft-com:vml" Requires="v">
                  <p:oleObj name="Equation" r:id="rId64" imgW="114162" imgH="152216" progId="Equation.DSMT4">
                    <p:embed/>
                  </p:oleObj>
                </mc:Choice>
                <mc:Fallback>
                  <p:oleObj name="Equation" r:id="rId64" imgW="114162" imgH="152216"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52615" y="6248400"/>
                          <a:ext cx="1143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08" name="Straight Arrow Connector 107"/>
            <p:cNvCxnSpPr/>
            <p:nvPr/>
          </p:nvCxnSpPr>
          <p:spPr>
            <a:xfrm rot="5400000" flipH="1" flipV="1">
              <a:off x="1510509"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flipH="1" flipV="1">
              <a:off x="5928522" y="5676105"/>
              <a:ext cx="838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760" name="Object 18"/>
            <p:cNvGraphicFramePr>
              <a:graphicFrameLocks noChangeAspect="1"/>
            </p:cNvGraphicFramePr>
            <p:nvPr/>
          </p:nvGraphicFramePr>
          <p:xfrm>
            <a:off x="4138615" y="4953000"/>
            <a:ext cx="127000" cy="128588"/>
          </p:xfrm>
          <a:graphic>
            <a:graphicData uri="http://schemas.openxmlformats.org/presentationml/2006/ole">
              <mc:AlternateContent xmlns:mc="http://schemas.openxmlformats.org/markup-compatibility/2006">
                <mc:Choice xmlns:v="urn:schemas-microsoft-com:vml" Requires="v">
                  <p:oleObj name="Equation" r:id="rId65" imgW="126694" imgH="126694" progId="Equation.DSMT4">
                    <p:embed/>
                  </p:oleObj>
                </mc:Choice>
                <mc:Fallback>
                  <p:oleObj name="Equation" r:id="rId65"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38615" y="4953000"/>
                          <a:ext cx="1270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grpSp>
        <p:nvGrpSpPr>
          <p:cNvPr id="27652" name="Group 138"/>
          <p:cNvGrpSpPr>
            <a:grpSpLocks/>
          </p:cNvGrpSpPr>
          <p:nvPr/>
        </p:nvGrpSpPr>
        <p:grpSpPr bwMode="auto">
          <a:xfrm>
            <a:off x="685800" y="4938713"/>
            <a:ext cx="7239000" cy="1614487"/>
            <a:chOff x="971550" y="4710113"/>
            <a:chExt cx="7239000" cy="1614487"/>
          </a:xfrm>
        </p:grpSpPr>
        <p:grpSp>
          <p:nvGrpSpPr>
            <p:cNvPr id="27653" name="Group 148"/>
            <p:cNvGrpSpPr>
              <a:grpSpLocks/>
            </p:cNvGrpSpPr>
            <p:nvPr/>
          </p:nvGrpSpPr>
          <p:grpSpPr bwMode="auto">
            <a:xfrm>
              <a:off x="3638550" y="4951413"/>
              <a:ext cx="457200" cy="228600"/>
              <a:chOff x="2971800" y="1752600"/>
              <a:chExt cx="1371600" cy="457200"/>
            </a:xfrm>
          </p:grpSpPr>
          <p:grpSp>
            <p:nvGrpSpPr>
              <p:cNvPr id="27705" name="Group 3"/>
              <p:cNvGrpSpPr>
                <a:grpSpLocks/>
              </p:cNvGrpSpPr>
              <p:nvPr/>
            </p:nvGrpSpPr>
            <p:grpSpPr bwMode="auto">
              <a:xfrm>
                <a:off x="2971800" y="1752600"/>
                <a:ext cx="457200" cy="457200"/>
                <a:chOff x="2971800" y="1752600"/>
                <a:chExt cx="457200" cy="457200"/>
              </a:xfrm>
            </p:grpSpPr>
            <p:sp>
              <p:nvSpPr>
                <p:cNvPr id="180" name="Arc 179"/>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81" name="Arc 2"/>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06" name="Group 4"/>
              <p:cNvGrpSpPr>
                <a:grpSpLocks/>
              </p:cNvGrpSpPr>
              <p:nvPr/>
            </p:nvGrpSpPr>
            <p:grpSpPr bwMode="auto">
              <a:xfrm>
                <a:off x="3429000" y="1752600"/>
                <a:ext cx="457200" cy="457200"/>
                <a:chOff x="2971800" y="1752600"/>
                <a:chExt cx="457200" cy="457200"/>
              </a:xfrm>
            </p:grpSpPr>
            <p:sp>
              <p:nvSpPr>
                <p:cNvPr id="178" name="Arc 177"/>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79" name="Arc 178"/>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07" name="Group 7"/>
              <p:cNvGrpSpPr>
                <a:grpSpLocks/>
              </p:cNvGrpSpPr>
              <p:nvPr/>
            </p:nvGrpSpPr>
            <p:grpSpPr bwMode="auto">
              <a:xfrm>
                <a:off x="3886200" y="1752600"/>
                <a:ext cx="457200" cy="457200"/>
                <a:chOff x="2971800" y="1752600"/>
                <a:chExt cx="457200" cy="457200"/>
              </a:xfrm>
            </p:grpSpPr>
            <p:sp>
              <p:nvSpPr>
                <p:cNvPr id="176" name="Arc 175"/>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77" name="Arc 176"/>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122" name="Straight Connector 121"/>
            <p:cNvCxnSpPr/>
            <p:nvPr/>
          </p:nvCxnSpPr>
          <p:spPr>
            <a:xfrm>
              <a:off x="3181350" y="506095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4095750" y="5060950"/>
              <a:ext cx="18288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179763" y="6094413"/>
              <a:ext cx="2743200"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4217193" y="5577682"/>
              <a:ext cx="103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4552950" y="5384800"/>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27" name="Straight Connector 126"/>
            <p:cNvCxnSpPr/>
            <p:nvPr/>
          </p:nvCxnSpPr>
          <p:spPr>
            <a:xfrm rot="5400000">
              <a:off x="4962525" y="528478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4962525" y="586581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10150" y="5508625"/>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010150" y="5637213"/>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663" name="Object 3"/>
            <p:cNvGraphicFramePr>
              <a:graphicFrameLocks noChangeAspect="1"/>
            </p:cNvGraphicFramePr>
            <p:nvPr/>
          </p:nvGraphicFramePr>
          <p:xfrm>
            <a:off x="3657600" y="5410200"/>
            <a:ext cx="895350" cy="327025"/>
          </p:xfrm>
          <a:graphic>
            <a:graphicData uri="http://schemas.openxmlformats.org/presentationml/2006/ole">
              <mc:AlternateContent xmlns:mc="http://schemas.openxmlformats.org/markup-compatibility/2006">
                <mc:Choice xmlns:v="urn:schemas-microsoft-com:vml" Requires="v">
                  <p:oleObj name="Equation" r:id="rId66" imgW="1104556" imgH="406216" progId="Equation.DSMT4">
                    <p:embed/>
                  </p:oleObj>
                </mc:Choice>
                <mc:Fallback>
                  <p:oleObj name="Equation" r:id="rId66" imgW="1104556" imgH="406216"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657600" y="5410200"/>
                          <a:ext cx="895350"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32" name="Straight Arrow Connector 131"/>
            <p:cNvCxnSpPr>
              <a:stCxn id="126" idx="4"/>
              <a:endCxn id="126" idx="0"/>
            </p:cNvCxnSpPr>
            <p:nvPr/>
          </p:nvCxnSpPr>
          <p:spPr>
            <a:xfrm rot="5400000" flipH="1">
              <a:off x="4553744" y="5568157"/>
              <a:ext cx="3651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665" name="Object 4"/>
            <p:cNvGraphicFramePr>
              <a:graphicFrameLocks noChangeAspect="1"/>
            </p:cNvGraphicFramePr>
            <p:nvPr/>
          </p:nvGraphicFramePr>
          <p:xfrm>
            <a:off x="3719513" y="4710113"/>
            <a:ext cx="311150" cy="165100"/>
          </p:xfrm>
          <a:graphic>
            <a:graphicData uri="http://schemas.openxmlformats.org/presentationml/2006/ole">
              <mc:AlternateContent xmlns:mc="http://schemas.openxmlformats.org/markup-compatibility/2006">
                <mc:Choice xmlns:v="urn:schemas-microsoft-com:vml" Requires="v">
                  <p:oleObj name="Equation" r:id="rId68" imgW="304616" imgH="164702" progId="Equation.DSMT4">
                    <p:embed/>
                  </p:oleObj>
                </mc:Choice>
                <mc:Fallback>
                  <p:oleObj name="Equation" r:id="rId68" imgW="304616" imgH="164702"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719513" y="4710113"/>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6" name="Object 5"/>
            <p:cNvGraphicFramePr>
              <a:graphicFrameLocks noChangeAspect="1"/>
            </p:cNvGraphicFramePr>
            <p:nvPr/>
          </p:nvGraphicFramePr>
          <p:xfrm>
            <a:off x="4889499" y="5326063"/>
            <a:ext cx="309563" cy="165100"/>
          </p:xfrm>
          <a:graphic>
            <a:graphicData uri="http://schemas.openxmlformats.org/presentationml/2006/ole">
              <mc:AlternateContent xmlns:mc="http://schemas.openxmlformats.org/markup-compatibility/2006">
                <mc:Choice xmlns:v="urn:schemas-microsoft-com:vml" Requires="v">
                  <p:oleObj name="Equation" r:id="rId70" imgW="304616" imgH="164702" progId="Equation.DSMT4">
                    <p:embed/>
                  </p:oleObj>
                </mc:Choice>
                <mc:Fallback>
                  <p:oleObj name="Equation" r:id="rId70" imgW="304616" imgH="164702" progId="Equation.DSMT4">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4889499" y="5326063"/>
                          <a:ext cx="309563"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7" name="Object 6"/>
            <p:cNvGraphicFramePr>
              <a:graphicFrameLocks noChangeAspect="1"/>
            </p:cNvGraphicFramePr>
            <p:nvPr/>
          </p:nvGraphicFramePr>
          <p:xfrm>
            <a:off x="5405439" y="5484813"/>
            <a:ext cx="520700" cy="192088"/>
          </p:xfrm>
          <a:graphic>
            <a:graphicData uri="http://schemas.openxmlformats.org/presentationml/2006/ole">
              <mc:AlternateContent xmlns:mc="http://schemas.openxmlformats.org/markup-compatibility/2006">
                <mc:Choice xmlns:v="urn:schemas-microsoft-com:vml" Requires="v">
                  <p:oleObj name="Equation" r:id="rId72" imgW="520547" imgH="190592" progId="Equation.DSMT4">
                    <p:embed/>
                  </p:oleObj>
                </mc:Choice>
                <mc:Fallback>
                  <p:oleObj name="Equation" r:id="rId72" imgW="520547" imgH="190592"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405439" y="5484813"/>
                          <a:ext cx="520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8" name="Object 7"/>
            <p:cNvGraphicFramePr>
              <a:graphicFrameLocks noChangeAspect="1"/>
            </p:cNvGraphicFramePr>
            <p:nvPr/>
          </p:nvGraphicFramePr>
          <p:xfrm>
            <a:off x="3257550" y="5522912"/>
            <a:ext cx="292100" cy="192088"/>
          </p:xfrm>
          <a:graphic>
            <a:graphicData uri="http://schemas.openxmlformats.org/presentationml/2006/ole">
              <mc:AlternateContent xmlns:mc="http://schemas.openxmlformats.org/markup-compatibility/2006">
                <mc:Choice xmlns:v="urn:schemas-microsoft-com:vml" Requires="v">
                  <p:oleObj name="Equation" r:id="rId73" imgW="291947" imgH="190592" progId="Equation.DSMT4">
                    <p:embed/>
                  </p:oleObj>
                </mc:Choice>
                <mc:Fallback>
                  <p:oleObj name="Equation" r:id="rId73" imgW="291947" imgH="190592"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257550" y="5522912"/>
                          <a:ext cx="2921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9" name="Object 8"/>
            <p:cNvGraphicFramePr>
              <a:graphicFrameLocks noChangeAspect="1"/>
            </p:cNvGraphicFramePr>
            <p:nvPr/>
          </p:nvGraphicFramePr>
          <p:xfrm>
            <a:off x="3308350" y="4786313"/>
            <a:ext cx="317500" cy="217487"/>
          </p:xfrm>
          <a:graphic>
            <a:graphicData uri="http://schemas.openxmlformats.org/presentationml/2006/ole">
              <mc:AlternateContent xmlns:mc="http://schemas.openxmlformats.org/markup-compatibility/2006">
                <mc:Choice xmlns:v="urn:schemas-microsoft-com:vml" Requires="v">
                  <p:oleObj name="Equation" r:id="rId74" imgW="317095" imgH="215801" progId="Equation.DSMT4">
                    <p:embed/>
                  </p:oleObj>
                </mc:Choice>
                <mc:Fallback>
                  <p:oleObj name="Equation" r:id="rId74" imgW="317095" imgH="215801" progId="Equation.DSMT4">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308350" y="4786313"/>
                          <a:ext cx="3175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70" name="Object 9"/>
            <p:cNvGraphicFramePr>
              <a:graphicFrameLocks noChangeAspect="1"/>
            </p:cNvGraphicFramePr>
            <p:nvPr/>
          </p:nvGraphicFramePr>
          <p:xfrm>
            <a:off x="5314950" y="4786313"/>
            <a:ext cx="558800" cy="217487"/>
          </p:xfrm>
          <a:graphic>
            <a:graphicData uri="http://schemas.openxmlformats.org/presentationml/2006/ole">
              <mc:AlternateContent xmlns:mc="http://schemas.openxmlformats.org/markup-compatibility/2006">
                <mc:Choice xmlns:v="urn:schemas-microsoft-com:vml" Requires="v">
                  <p:oleObj name="Equation" r:id="rId76" imgW="558555" imgH="215931" progId="Equation.DSMT4">
                    <p:embed/>
                  </p:oleObj>
                </mc:Choice>
                <mc:Fallback>
                  <p:oleObj name="Equation" r:id="rId76" imgW="558555" imgH="215931" progId="Equation.DSMT4">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5314950" y="4786313"/>
                          <a:ext cx="5588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39" name="Straight Arrow Connector 138"/>
            <p:cNvCxnSpPr/>
            <p:nvPr/>
          </p:nvCxnSpPr>
          <p:spPr>
            <a:xfrm rot="5400000" flipH="1" flipV="1">
              <a:off x="2762251" y="5599112"/>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flipH="1" flipV="1">
              <a:off x="5506244" y="5598319"/>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3314700" y="5060950"/>
              <a:ext cx="228600" cy="1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5467350" y="5060950"/>
              <a:ext cx="228600" cy="1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495550" y="5056188"/>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495550" y="6094413"/>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935663" y="5056188"/>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935663" y="6094413"/>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6637338" y="5051425"/>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a:off x="6637338" y="609441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6313487" y="5572126"/>
              <a:ext cx="1050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6762750" y="5380038"/>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683" name="Object 10"/>
            <p:cNvGraphicFramePr>
              <a:graphicFrameLocks noChangeAspect="1"/>
            </p:cNvGraphicFramePr>
            <p:nvPr/>
          </p:nvGraphicFramePr>
          <p:xfrm>
            <a:off x="2023181" y="5484813"/>
            <a:ext cx="190500" cy="192087"/>
          </p:xfrm>
          <a:graphic>
            <a:graphicData uri="http://schemas.openxmlformats.org/presentationml/2006/ole">
              <mc:AlternateContent xmlns:mc="http://schemas.openxmlformats.org/markup-compatibility/2006">
                <mc:Choice xmlns:v="urn:schemas-microsoft-com:vml" Requires="v">
                  <p:oleObj name="Equation" r:id="rId78" imgW="190477" imgH="190477" progId="Equation.DSMT4">
                    <p:embed/>
                  </p:oleObj>
                </mc:Choice>
                <mc:Fallback>
                  <p:oleObj name="Equation" r:id="rId78" imgW="190477" imgH="19047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3181" y="5484813"/>
                          <a:ext cx="19050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4" name="Object 11"/>
            <p:cNvGraphicFramePr>
              <a:graphicFrameLocks noChangeAspect="1"/>
            </p:cNvGraphicFramePr>
            <p:nvPr/>
          </p:nvGraphicFramePr>
          <p:xfrm>
            <a:off x="6915150" y="5486400"/>
            <a:ext cx="190500" cy="192088"/>
          </p:xfrm>
          <a:graphic>
            <a:graphicData uri="http://schemas.openxmlformats.org/presentationml/2006/ole">
              <mc:AlternateContent xmlns:mc="http://schemas.openxmlformats.org/markup-compatibility/2006">
                <mc:Choice xmlns:v="urn:schemas-microsoft-com:vml" Requires="v">
                  <p:oleObj name="Equation" r:id="rId79" imgW="190477" imgH="190477" progId="Equation.DSMT4">
                    <p:embed/>
                  </p:oleObj>
                </mc:Choice>
                <mc:Fallback>
                  <p:oleObj name="Equation" r:id="rId79" imgW="190477" imgH="19047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15150" y="5486400"/>
                          <a:ext cx="1905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5" name="Object 12"/>
            <p:cNvGraphicFramePr>
              <a:graphicFrameLocks noChangeAspect="1"/>
            </p:cNvGraphicFramePr>
            <p:nvPr/>
          </p:nvGraphicFramePr>
          <p:xfrm>
            <a:off x="2520950" y="5522912"/>
            <a:ext cx="279400" cy="192088"/>
          </p:xfrm>
          <a:graphic>
            <a:graphicData uri="http://schemas.openxmlformats.org/presentationml/2006/ole">
              <mc:AlternateContent xmlns:mc="http://schemas.openxmlformats.org/markup-compatibility/2006">
                <mc:Choice xmlns:v="urn:schemas-microsoft-com:vml" Requires="v">
                  <p:oleObj name="Equation" r:id="rId80" imgW="279278" imgH="190592" progId="Equation.DSMT4">
                    <p:embed/>
                  </p:oleObj>
                </mc:Choice>
                <mc:Fallback>
                  <p:oleObj name="Equation" r:id="rId80" imgW="279278" imgH="190592"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520950" y="5522912"/>
                          <a:ext cx="2794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6" name="Object 13"/>
            <p:cNvGraphicFramePr>
              <a:graphicFrameLocks noChangeAspect="1"/>
            </p:cNvGraphicFramePr>
            <p:nvPr/>
          </p:nvGraphicFramePr>
          <p:xfrm>
            <a:off x="6330945" y="5484813"/>
            <a:ext cx="304800" cy="192088"/>
          </p:xfrm>
          <a:graphic>
            <a:graphicData uri="http://schemas.openxmlformats.org/presentationml/2006/ole">
              <mc:AlternateContent xmlns:mc="http://schemas.openxmlformats.org/markup-compatibility/2006">
                <mc:Choice xmlns:v="urn:schemas-microsoft-com:vml" Requires="v">
                  <p:oleObj name="Equation" r:id="rId81" imgW="304433" imgH="190477" progId="Equation.DSMT4">
                    <p:embed/>
                  </p:oleObj>
                </mc:Choice>
                <mc:Fallback>
                  <p:oleObj name="Equation" r:id="rId81" imgW="304433" imgH="190477"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330945" y="5484813"/>
                          <a:ext cx="3048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7" name="Object 14"/>
            <p:cNvGraphicFramePr>
              <a:graphicFrameLocks noChangeAspect="1"/>
            </p:cNvGraphicFramePr>
            <p:nvPr/>
          </p:nvGraphicFramePr>
          <p:xfrm>
            <a:off x="5953128" y="6142035"/>
            <a:ext cx="355600" cy="166688"/>
          </p:xfrm>
          <a:graphic>
            <a:graphicData uri="http://schemas.openxmlformats.org/presentationml/2006/ole">
              <mc:AlternateContent xmlns:mc="http://schemas.openxmlformats.org/markup-compatibility/2006">
                <mc:Choice xmlns:v="urn:schemas-microsoft-com:vml" Requires="v">
                  <p:oleObj name="Equation" r:id="rId82" imgW="355508" imgH="164801" progId="Equation.DSMT4">
                    <p:embed/>
                  </p:oleObj>
                </mc:Choice>
                <mc:Fallback>
                  <p:oleObj name="Equation" r:id="rId82" imgW="355508" imgH="16480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53128" y="6142035"/>
                          <a:ext cx="355600"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8" name="Object 15"/>
            <p:cNvGraphicFramePr>
              <a:graphicFrameLocks noChangeAspect="1"/>
            </p:cNvGraphicFramePr>
            <p:nvPr/>
          </p:nvGraphicFramePr>
          <p:xfrm>
            <a:off x="3133724" y="6170613"/>
            <a:ext cx="114300" cy="128588"/>
          </p:xfrm>
          <a:graphic>
            <a:graphicData uri="http://schemas.openxmlformats.org/presentationml/2006/ole">
              <mc:AlternateContent xmlns:mc="http://schemas.openxmlformats.org/markup-compatibility/2006">
                <mc:Choice xmlns:v="urn:schemas-microsoft-com:vml" Requires="v">
                  <p:oleObj name="Equation" r:id="rId83" imgW="114093" imgH="126770" progId="Equation.DSMT4">
                    <p:embed/>
                  </p:oleObj>
                </mc:Choice>
                <mc:Fallback>
                  <p:oleObj name="Equation" r:id="rId83" imgW="114093" imgH="12677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33724" y="6170613"/>
                          <a:ext cx="1143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9" name="Object 16"/>
            <p:cNvGraphicFramePr>
              <a:graphicFrameLocks noChangeAspect="1"/>
            </p:cNvGraphicFramePr>
            <p:nvPr/>
          </p:nvGraphicFramePr>
          <p:xfrm>
            <a:off x="6559545" y="6170613"/>
            <a:ext cx="127000" cy="141288"/>
          </p:xfrm>
          <a:graphic>
            <a:graphicData uri="http://schemas.openxmlformats.org/presentationml/2006/ole">
              <mc:AlternateContent xmlns:mc="http://schemas.openxmlformats.org/markup-compatibility/2006">
                <mc:Choice xmlns:v="urn:schemas-microsoft-com:vml" Requires="v">
                  <p:oleObj name="Equation" r:id="rId84" imgW="126847" imgH="139531" progId="Equation.DSMT4">
                    <p:embed/>
                  </p:oleObj>
                </mc:Choice>
                <mc:Fallback>
                  <p:oleObj name="Equation" r:id="rId84" imgW="126847" imgH="13953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59545" y="6170613"/>
                          <a:ext cx="127000" cy="14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90" name="Object 17"/>
            <p:cNvGraphicFramePr>
              <a:graphicFrameLocks noChangeAspect="1"/>
            </p:cNvGraphicFramePr>
            <p:nvPr/>
          </p:nvGraphicFramePr>
          <p:xfrm>
            <a:off x="2419350" y="6170613"/>
            <a:ext cx="114300" cy="153987"/>
          </p:xfrm>
          <a:graphic>
            <a:graphicData uri="http://schemas.openxmlformats.org/presentationml/2006/ole">
              <mc:AlternateContent xmlns:mc="http://schemas.openxmlformats.org/markup-compatibility/2006">
                <mc:Choice xmlns:v="urn:schemas-microsoft-com:vml" Requires="v">
                  <p:oleObj name="Equation" r:id="rId85" imgW="114162" imgH="152216" progId="Equation.DSMT4">
                    <p:embed/>
                  </p:oleObj>
                </mc:Choice>
                <mc:Fallback>
                  <p:oleObj name="Equation" r:id="rId85" imgW="114162" imgH="152216"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19350" y="6170613"/>
                          <a:ext cx="1143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59" name="Straight Arrow Connector 158"/>
            <p:cNvCxnSpPr/>
            <p:nvPr/>
          </p:nvCxnSpPr>
          <p:spPr>
            <a:xfrm rot="5400000" flipH="1" flipV="1">
              <a:off x="2077244" y="5598319"/>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flipH="1" flipV="1">
              <a:off x="6215857" y="5598319"/>
              <a:ext cx="838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6761956" y="5574507"/>
              <a:ext cx="103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7097713" y="5386388"/>
              <a:ext cx="365125" cy="3667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63" name="Straight Arrow Connector 162"/>
            <p:cNvCxnSpPr/>
            <p:nvPr/>
          </p:nvCxnSpPr>
          <p:spPr>
            <a:xfrm rot="5400000" flipH="1">
              <a:off x="7093744" y="5569744"/>
              <a:ext cx="365125" cy="1587"/>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7696" name="Object 683"/>
            <p:cNvGraphicFramePr>
              <a:graphicFrameLocks noChangeAspect="1"/>
            </p:cNvGraphicFramePr>
            <p:nvPr/>
          </p:nvGraphicFramePr>
          <p:xfrm>
            <a:off x="7312025" y="5029200"/>
            <a:ext cx="898525" cy="365125"/>
          </p:xfrm>
          <a:graphic>
            <a:graphicData uri="http://schemas.openxmlformats.org/presentationml/2006/ole">
              <mc:AlternateContent xmlns:mc="http://schemas.openxmlformats.org/markup-compatibility/2006">
                <mc:Choice xmlns:v="urn:schemas-microsoft-com:vml" Requires="v">
                  <p:oleObj name="Equation" r:id="rId86" imgW="901723" imgH="368185" progId="Equation.DSMT4">
                    <p:embed/>
                  </p:oleObj>
                </mc:Choice>
                <mc:Fallback>
                  <p:oleObj name="Equation" r:id="rId86" imgW="901723" imgH="368185" progId="Equation.DSMT4">
                    <p:embed/>
                    <p:pic>
                      <p:nvPicPr>
                        <p:cNvPr id="0" name=""/>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7312025" y="5029200"/>
                          <a:ext cx="8985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65" name="Straight Connector 164"/>
            <p:cNvCxnSpPr/>
            <p:nvPr/>
          </p:nvCxnSpPr>
          <p:spPr>
            <a:xfrm rot="10800000">
              <a:off x="1855788" y="505301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0800000">
              <a:off x="1855788" y="610076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1741487" y="5578476"/>
              <a:ext cx="1050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2190750" y="5395913"/>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69" name="Straight Connector 168"/>
            <p:cNvCxnSpPr/>
            <p:nvPr/>
          </p:nvCxnSpPr>
          <p:spPr>
            <a:xfrm rot="5400000">
              <a:off x="1334294" y="5574507"/>
              <a:ext cx="10429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1671638" y="5386388"/>
              <a:ext cx="365125" cy="3667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71" name="Straight Arrow Connector 170"/>
            <p:cNvCxnSpPr/>
            <p:nvPr/>
          </p:nvCxnSpPr>
          <p:spPr>
            <a:xfrm rot="5400000" flipH="1">
              <a:off x="1672431" y="5569744"/>
              <a:ext cx="365125" cy="158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7704" name="Object 683"/>
            <p:cNvGraphicFramePr>
              <a:graphicFrameLocks noChangeAspect="1"/>
            </p:cNvGraphicFramePr>
            <p:nvPr/>
          </p:nvGraphicFramePr>
          <p:xfrm>
            <a:off x="971550" y="5105400"/>
            <a:ext cx="884237" cy="365125"/>
          </p:xfrm>
          <a:graphic>
            <a:graphicData uri="http://schemas.openxmlformats.org/presentationml/2006/ole">
              <mc:AlternateContent xmlns:mc="http://schemas.openxmlformats.org/markup-compatibility/2006">
                <mc:Choice xmlns:v="urn:schemas-microsoft-com:vml" Requires="v">
                  <p:oleObj name="Equation" r:id="rId88" imgW="889046" imgH="368185" progId="Equation.DSMT4">
                    <p:embed/>
                  </p:oleObj>
                </mc:Choice>
                <mc:Fallback>
                  <p:oleObj name="Equation" r:id="rId88" imgW="889046" imgH="368185" progId="Equation.DSMT4">
                    <p:embed/>
                    <p:pic>
                      <p:nvPicPr>
                        <p:cNvPr id="0" name=""/>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971550" y="5105400"/>
                          <a:ext cx="8842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Tree>
    <p:custDataLst>
      <p:tags r:id="rId1"/>
    </p:custDataLst>
    <p:extLst>
      <p:ext uri="{BB962C8B-B14F-4D97-AF65-F5344CB8AC3E}">
        <p14:creationId xmlns:p14="http://schemas.microsoft.com/office/powerpoint/2010/main" val="3898254244"/>
      </p:ext>
    </p:extLst>
  </p:cSld>
  <p:clrMapOvr>
    <a:masterClrMapping/>
  </p:clrMapOvr>
  <p:transition advTm="21686"/>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rgbClr val="FF0000"/>
                </a:solidFill>
                <a:latin typeface="Calibri" charset="0"/>
              </a:rPr>
              <a:t>The three models</a:t>
            </a:r>
          </a:p>
        </p:txBody>
      </p:sp>
      <p:grpSp>
        <p:nvGrpSpPr>
          <p:cNvPr id="27650" name="Group 22"/>
          <p:cNvGrpSpPr>
            <a:grpSpLocks/>
          </p:cNvGrpSpPr>
          <p:nvPr/>
        </p:nvGrpSpPr>
        <p:grpSpPr bwMode="auto">
          <a:xfrm>
            <a:off x="762000" y="3124200"/>
            <a:ext cx="6553200" cy="1741488"/>
            <a:chOff x="657222" y="4660900"/>
            <a:chExt cx="6553200" cy="1741487"/>
          </a:xfrm>
        </p:grpSpPr>
        <p:graphicFrame>
          <p:nvGraphicFramePr>
            <p:cNvPr id="27770" name="Object 2"/>
            <p:cNvGraphicFramePr>
              <a:graphicFrameLocks noChangeAspect="1"/>
            </p:cNvGraphicFramePr>
            <p:nvPr/>
          </p:nvGraphicFramePr>
          <p:xfrm>
            <a:off x="3406772" y="4660900"/>
            <a:ext cx="693738" cy="214313"/>
          </p:xfrm>
          <a:graphic>
            <a:graphicData uri="http://schemas.openxmlformats.org/presentationml/2006/ole">
              <mc:AlternateContent xmlns:mc="http://schemas.openxmlformats.org/markup-compatibility/2006">
                <mc:Choice xmlns:v="urn:schemas-microsoft-com:vml" Requires="v">
                  <p:oleObj name="Equation" r:id="rId4" imgW="697919" imgH="215931" progId="Equation.DSMT4">
                    <p:embed/>
                  </p:oleObj>
                </mc:Choice>
                <mc:Fallback>
                  <p:oleObj name="Equation" r:id="rId4" imgW="697919" imgH="21593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772" y="4660900"/>
                          <a:ext cx="693738"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27771" name="Group 10"/>
            <p:cNvGrpSpPr>
              <a:grpSpLocks/>
            </p:cNvGrpSpPr>
            <p:nvPr/>
          </p:nvGrpSpPr>
          <p:grpSpPr bwMode="auto">
            <a:xfrm>
              <a:off x="2867022" y="5029200"/>
              <a:ext cx="457200" cy="228600"/>
              <a:chOff x="2971800" y="1752600"/>
              <a:chExt cx="1371600" cy="457200"/>
            </a:xfrm>
          </p:grpSpPr>
          <p:grpSp>
            <p:nvGrpSpPr>
              <p:cNvPr id="27819" name="Group 53"/>
              <p:cNvGrpSpPr>
                <a:grpSpLocks/>
              </p:cNvGrpSpPr>
              <p:nvPr/>
            </p:nvGrpSpPr>
            <p:grpSpPr bwMode="auto">
              <a:xfrm>
                <a:off x="2971800" y="1752600"/>
                <a:ext cx="457200" cy="457200"/>
                <a:chOff x="2971800" y="1752600"/>
                <a:chExt cx="457200" cy="457200"/>
              </a:xfrm>
            </p:grpSpPr>
            <p:sp>
              <p:nvSpPr>
                <p:cNvPr id="61" name="Arc 1"/>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62" name="Arc 2"/>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820" name="Group 211"/>
              <p:cNvGrpSpPr>
                <a:grpSpLocks/>
              </p:cNvGrpSpPr>
              <p:nvPr/>
            </p:nvGrpSpPr>
            <p:grpSpPr bwMode="auto">
              <a:xfrm>
                <a:off x="3429000" y="1752600"/>
                <a:ext cx="457200" cy="457200"/>
                <a:chOff x="2971800" y="1752600"/>
                <a:chExt cx="457200" cy="457200"/>
              </a:xfrm>
            </p:grpSpPr>
            <p:sp>
              <p:nvSpPr>
                <p:cNvPr id="59" name="Arc 5"/>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60" name="Arc 59"/>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821" name="Group 7"/>
              <p:cNvGrpSpPr>
                <a:grpSpLocks/>
              </p:cNvGrpSpPr>
              <p:nvPr/>
            </p:nvGrpSpPr>
            <p:grpSpPr bwMode="auto">
              <a:xfrm>
                <a:off x="3886200" y="1752600"/>
                <a:ext cx="457200" cy="457200"/>
                <a:chOff x="2971800" y="1752600"/>
                <a:chExt cx="457200" cy="457200"/>
              </a:xfrm>
            </p:grpSpPr>
            <p:sp>
              <p:nvSpPr>
                <p:cNvPr id="57" name="Arc 56"/>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58" name="Arc 57"/>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7" name="Straight Connector 6"/>
            <p:cNvCxnSpPr/>
            <p:nvPr/>
          </p:nvCxnSpPr>
          <p:spPr>
            <a:xfrm>
              <a:off x="2409822" y="5138738"/>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330572" y="5138738"/>
              <a:ext cx="2103438"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2822" y="4959350"/>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0" name="Straight Connector 9"/>
            <p:cNvCxnSpPr/>
            <p:nvPr/>
          </p:nvCxnSpPr>
          <p:spPr>
            <a:xfrm>
              <a:off x="2408235" y="6172199"/>
              <a:ext cx="3017837"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190997" y="536257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90997" y="5943599"/>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38622" y="5586412"/>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38622" y="5714999"/>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780" name="Object 4"/>
            <p:cNvGraphicFramePr>
              <a:graphicFrameLocks noChangeAspect="1"/>
            </p:cNvGraphicFramePr>
            <p:nvPr/>
          </p:nvGraphicFramePr>
          <p:xfrm>
            <a:off x="2947985" y="4787900"/>
            <a:ext cx="311150" cy="165100"/>
          </p:xfrm>
          <a:graphic>
            <a:graphicData uri="http://schemas.openxmlformats.org/presentationml/2006/ole">
              <mc:AlternateContent xmlns:mc="http://schemas.openxmlformats.org/markup-compatibility/2006">
                <mc:Choice xmlns:v="urn:schemas-microsoft-com:vml" Requires="v">
                  <p:oleObj name="Equation" r:id="rId6" imgW="304616" imgH="164702" progId="Equation.DSMT4">
                    <p:embed/>
                  </p:oleObj>
                </mc:Choice>
                <mc:Fallback>
                  <p:oleObj name="Equation" r:id="rId6" imgW="304616" imgH="16470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7985" y="478790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1" name="Object 5"/>
            <p:cNvGraphicFramePr>
              <a:graphicFrameLocks noChangeAspect="1"/>
            </p:cNvGraphicFramePr>
            <p:nvPr/>
          </p:nvGraphicFramePr>
          <p:xfrm>
            <a:off x="3857622" y="5562600"/>
            <a:ext cx="311150" cy="165100"/>
          </p:xfrm>
          <a:graphic>
            <a:graphicData uri="http://schemas.openxmlformats.org/presentationml/2006/ole">
              <mc:AlternateContent xmlns:mc="http://schemas.openxmlformats.org/markup-compatibility/2006">
                <mc:Choice xmlns:v="urn:schemas-microsoft-com:vml" Requires="v">
                  <p:oleObj name="Equation" r:id="rId8" imgW="304616" imgH="164702" progId="Equation.DSMT4">
                    <p:embed/>
                  </p:oleObj>
                </mc:Choice>
                <mc:Fallback>
                  <p:oleObj name="Equation" r:id="rId8" imgW="304616" imgH="16470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7622" y="556260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2" name="Object 6"/>
            <p:cNvGraphicFramePr>
              <a:graphicFrameLocks noChangeAspect="1"/>
            </p:cNvGraphicFramePr>
            <p:nvPr/>
          </p:nvGraphicFramePr>
          <p:xfrm>
            <a:off x="4772022" y="5549900"/>
            <a:ext cx="584200" cy="217488"/>
          </p:xfrm>
          <a:graphic>
            <a:graphicData uri="http://schemas.openxmlformats.org/presentationml/2006/ole">
              <mc:AlternateContent xmlns:mc="http://schemas.openxmlformats.org/markup-compatibility/2006">
                <mc:Choice xmlns:v="urn:schemas-microsoft-com:vml" Requires="v">
                  <p:oleObj name="Equation" r:id="rId10" imgW="583542" imgH="215801" progId="Equation.DSMT4">
                    <p:embed/>
                  </p:oleObj>
                </mc:Choice>
                <mc:Fallback>
                  <p:oleObj name="Equation" r:id="rId10" imgW="583542" imgH="21580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2022" y="5549900"/>
                          <a:ext cx="5842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3" name="Object 7"/>
            <p:cNvGraphicFramePr>
              <a:graphicFrameLocks noChangeAspect="1"/>
            </p:cNvGraphicFramePr>
            <p:nvPr/>
          </p:nvGraphicFramePr>
          <p:xfrm>
            <a:off x="2460622" y="5549900"/>
            <a:ext cx="342900" cy="217488"/>
          </p:xfrm>
          <a:graphic>
            <a:graphicData uri="http://schemas.openxmlformats.org/presentationml/2006/ole">
              <mc:AlternateContent xmlns:mc="http://schemas.openxmlformats.org/markup-compatibility/2006">
                <mc:Choice xmlns:v="urn:schemas-microsoft-com:vml" Requires="v">
                  <p:oleObj name="Equation" r:id="rId12" imgW="342418" imgH="215801" progId="Equation.DSMT4">
                    <p:embed/>
                  </p:oleObj>
                </mc:Choice>
                <mc:Fallback>
                  <p:oleObj name="Equation" r:id="rId12" imgW="342418" imgH="2158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60622" y="5549900"/>
                          <a:ext cx="3429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4" name="Object 8"/>
            <p:cNvGraphicFramePr>
              <a:graphicFrameLocks noChangeAspect="1"/>
            </p:cNvGraphicFramePr>
            <p:nvPr/>
          </p:nvGraphicFramePr>
          <p:xfrm>
            <a:off x="2562222" y="4876800"/>
            <a:ext cx="266700" cy="192088"/>
          </p:xfrm>
          <a:graphic>
            <a:graphicData uri="http://schemas.openxmlformats.org/presentationml/2006/ole">
              <mc:AlternateContent xmlns:mc="http://schemas.openxmlformats.org/markup-compatibility/2006">
                <mc:Choice xmlns:v="urn:schemas-microsoft-com:vml" Requires="v">
                  <p:oleObj name="Equation" r:id="rId14" imgW="266448" imgH="190477" progId="Equation.DSMT4">
                    <p:embed/>
                  </p:oleObj>
                </mc:Choice>
                <mc:Fallback>
                  <p:oleObj name="Equation" r:id="rId14" imgW="266448" imgH="190477"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62222" y="4876800"/>
                          <a:ext cx="266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85" name="Object 9"/>
            <p:cNvGraphicFramePr>
              <a:graphicFrameLocks noChangeAspect="1"/>
            </p:cNvGraphicFramePr>
            <p:nvPr/>
          </p:nvGraphicFramePr>
          <p:xfrm>
            <a:off x="4772022" y="4876800"/>
            <a:ext cx="508000" cy="192088"/>
          </p:xfrm>
          <a:graphic>
            <a:graphicData uri="http://schemas.openxmlformats.org/presentationml/2006/ole">
              <mc:AlternateContent xmlns:mc="http://schemas.openxmlformats.org/markup-compatibility/2006">
                <mc:Choice xmlns:v="urn:schemas-microsoft-com:vml" Requires="v">
                  <p:oleObj name="Equation" r:id="rId16" imgW="507633" imgH="190707" progId="Equation.DSMT4">
                    <p:embed/>
                  </p:oleObj>
                </mc:Choice>
                <mc:Fallback>
                  <p:oleObj name="Equation" r:id="rId16" imgW="507633" imgH="190707"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2022" y="4876800"/>
                          <a:ext cx="5080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21" name="Straight Arrow Connector 20"/>
            <p:cNvCxnSpPr/>
            <p:nvPr/>
          </p:nvCxnSpPr>
          <p:spPr>
            <a:xfrm rot="5400000" flipH="1" flipV="1">
              <a:off x="1990723" y="5676899"/>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014116"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43172" y="5138738"/>
              <a:ext cx="228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24422" y="513715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24022" y="5133975"/>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24022" y="6172199"/>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43535" y="5133975"/>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43535" y="6172199"/>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419222"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1419222"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93759"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6143622"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6143622"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922959"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391272" y="5686424"/>
              <a:ext cx="109538" cy="3206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801" name="Object 10"/>
            <p:cNvGraphicFramePr>
              <a:graphicFrameLocks noChangeAspect="1"/>
            </p:cNvGraphicFramePr>
            <p:nvPr/>
          </p:nvGraphicFramePr>
          <p:xfrm>
            <a:off x="1114422" y="5791200"/>
            <a:ext cx="190500" cy="192087"/>
          </p:xfrm>
          <a:graphic>
            <a:graphicData uri="http://schemas.openxmlformats.org/presentationml/2006/ole">
              <mc:AlternateContent xmlns:mc="http://schemas.openxmlformats.org/markup-compatibility/2006">
                <mc:Choice xmlns:v="urn:schemas-microsoft-com:vml" Requires="v">
                  <p:oleObj name="Equation" r:id="rId18" imgW="190477" imgH="190477" progId="Equation.DSMT4">
                    <p:embed/>
                  </p:oleObj>
                </mc:Choice>
                <mc:Fallback>
                  <p:oleObj name="Equation" r:id="rId18" imgW="190477" imgH="19047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4422" y="5791200"/>
                          <a:ext cx="19050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2" name="Object 11"/>
            <p:cNvGraphicFramePr>
              <a:graphicFrameLocks noChangeAspect="1"/>
            </p:cNvGraphicFramePr>
            <p:nvPr/>
          </p:nvGraphicFramePr>
          <p:xfrm>
            <a:off x="6524622" y="5751512"/>
            <a:ext cx="190500" cy="192088"/>
          </p:xfrm>
          <a:graphic>
            <a:graphicData uri="http://schemas.openxmlformats.org/presentationml/2006/ole">
              <mc:AlternateContent xmlns:mc="http://schemas.openxmlformats.org/markup-compatibility/2006">
                <mc:Choice xmlns:v="urn:schemas-microsoft-com:vml" Requires="v">
                  <p:oleObj name="Equation" r:id="rId20" imgW="190477" imgH="190477" progId="Equation.DSMT4">
                    <p:embed/>
                  </p:oleObj>
                </mc:Choice>
                <mc:Fallback>
                  <p:oleObj name="Equation" r:id="rId20" imgW="190477" imgH="19047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24622" y="5751512"/>
                          <a:ext cx="1905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3" name="Object 12"/>
            <p:cNvGraphicFramePr>
              <a:graphicFrameLocks noChangeAspect="1"/>
            </p:cNvGraphicFramePr>
            <p:nvPr/>
          </p:nvGraphicFramePr>
          <p:xfrm>
            <a:off x="1740250" y="5549900"/>
            <a:ext cx="342900" cy="217488"/>
          </p:xfrm>
          <a:graphic>
            <a:graphicData uri="http://schemas.openxmlformats.org/presentationml/2006/ole">
              <mc:AlternateContent xmlns:mc="http://schemas.openxmlformats.org/markup-compatibility/2006">
                <mc:Choice xmlns:v="urn:schemas-microsoft-com:vml" Requires="v">
                  <p:oleObj name="Equation" r:id="rId22" imgW="342418" imgH="215801" progId="Equation.DSMT4">
                    <p:embed/>
                  </p:oleObj>
                </mc:Choice>
                <mc:Fallback>
                  <p:oleObj name="Equation" r:id="rId22" imgW="342418" imgH="215801"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40250" y="5549900"/>
                          <a:ext cx="3429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4" name="Object 13"/>
            <p:cNvGraphicFramePr>
              <a:graphicFrameLocks noChangeAspect="1"/>
            </p:cNvGraphicFramePr>
            <p:nvPr/>
          </p:nvGraphicFramePr>
          <p:xfrm>
            <a:off x="5770029" y="5549900"/>
            <a:ext cx="355600" cy="217488"/>
          </p:xfrm>
          <a:graphic>
            <a:graphicData uri="http://schemas.openxmlformats.org/presentationml/2006/ole">
              <mc:AlternateContent xmlns:mc="http://schemas.openxmlformats.org/markup-compatibility/2006">
                <mc:Choice xmlns:v="urn:schemas-microsoft-com:vml" Requires="v">
                  <p:oleObj name="Equation" r:id="rId24" imgW="355080" imgH="215801" progId="Equation.DSMT4">
                    <p:embed/>
                  </p:oleObj>
                </mc:Choice>
                <mc:Fallback>
                  <p:oleObj name="Equation" r:id="rId24" imgW="355080" imgH="215801"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70029" y="5549900"/>
                          <a:ext cx="3556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5" name="Object 14"/>
            <p:cNvGraphicFramePr>
              <a:graphicFrameLocks noChangeAspect="1"/>
            </p:cNvGraphicFramePr>
            <p:nvPr/>
          </p:nvGraphicFramePr>
          <p:xfrm>
            <a:off x="5181600" y="6219822"/>
            <a:ext cx="355600" cy="166688"/>
          </p:xfrm>
          <a:graphic>
            <a:graphicData uri="http://schemas.openxmlformats.org/presentationml/2006/ole">
              <mc:AlternateContent xmlns:mc="http://schemas.openxmlformats.org/markup-compatibility/2006">
                <mc:Choice xmlns:v="urn:schemas-microsoft-com:vml" Requires="v">
                  <p:oleObj name="Equation" r:id="rId26" imgW="355508" imgH="164801" progId="Equation.DSMT4">
                    <p:embed/>
                  </p:oleObj>
                </mc:Choice>
                <mc:Fallback>
                  <p:oleObj name="Equation" r:id="rId26" imgW="355508" imgH="16480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81600" y="6219822"/>
                          <a:ext cx="355600"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6" name="Object 15"/>
            <p:cNvGraphicFramePr>
              <a:graphicFrameLocks noChangeAspect="1"/>
            </p:cNvGraphicFramePr>
            <p:nvPr/>
          </p:nvGraphicFramePr>
          <p:xfrm>
            <a:off x="2362196" y="6248400"/>
            <a:ext cx="114300" cy="128588"/>
          </p:xfrm>
          <a:graphic>
            <a:graphicData uri="http://schemas.openxmlformats.org/presentationml/2006/ole">
              <mc:AlternateContent xmlns:mc="http://schemas.openxmlformats.org/markup-compatibility/2006">
                <mc:Choice xmlns:v="urn:schemas-microsoft-com:vml" Requires="v">
                  <p:oleObj name="Equation" r:id="rId28" imgW="114093" imgH="126770" progId="Equation.DSMT4">
                    <p:embed/>
                  </p:oleObj>
                </mc:Choice>
                <mc:Fallback>
                  <p:oleObj name="Equation" r:id="rId28" imgW="114093" imgH="12677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62196" y="6248400"/>
                          <a:ext cx="1143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7" name="Object 16"/>
            <p:cNvGraphicFramePr>
              <a:graphicFrameLocks noChangeAspect="1"/>
            </p:cNvGraphicFramePr>
            <p:nvPr/>
          </p:nvGraphicFramePr>
          <p:xfrm>
            <a:off x="6067422" y="6248400"/>
            <a:ext cx="127000" cy="141288"/>
          </p:xfrm>
          <a:graphic>
            <a:graphicData uri="http://schemas.openxmlformats.org/presentationml/2006/ole">
              <mc:AlternateContent xmlns:mc="http://schemas.openxmlformats.org/markup-compatibility/2006">
                <mc:Choice xmlns:v="urn:schemas-microsoft-com:vml" Requires="v">
                  <p:oleObj name="Equation" r:id="rId30" imgW="126847" imgH="139531" progId="Equation.DSMT4">
                    <p:embed/>
                  </p:oleObj>
                </mc:Choice>
                <mc:Fallback>
                  <p:oleObj name="Equation" r:id="rId30" imgW="126847" imgH="13953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67422" y="6248400"/>
                          <a:ext cx="127000" cy="14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08" name="Object 17"/>
            <p:cNvGraphicFramePr>
              <a:graphicFrameLocks noChangeAspect="1"/>
            </p:cNvGraphicFramePr>
            <p:nvPr/>
          </p:nvGraphicFramePr>
          <p:xfrm>
            <a:off x="1647822" y="6248400"/>
            <a:ext cx="114300" cy="153987"/>
          </p:xfrm>
          <a:graphic>
            <a:graphicData uri="http://schemas.openxmlformats.org/presentationml/2006/ole">
              <mc:AlternateContent xmlns:mc="http://schemas.openxmlformats.org/markup-compatibility/2006">
                <mc:Choice xmlns:v="urn:schemas-microsoft-com:vml" Requires="v">
                  <p:oleObj name="Equation" r:id="rId32" imgW="114162" imgH="152216" progId="Equation.DSMT4">
                    <p:embed/>
                  </p:oleObj>
                </mc:Choice>
                <mc:Fallback>
                  <p:oleObj name="Equation" r:id="rId32" imgW="114162" imgH="152216"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47822" y="6248400"/>
                          <a:ext cx="1143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44" name="Straight Arrow Connector 43"/>
            <p:cNvCxnSpPr/>
            <p:nvPr/>
          </p:nvCxnSpPr>
          <p:spPr>
            <a:xfrm rot="5400000" flipH="1" flipV="1">
              <a:off x="1305716"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5723729" y="5676105"/>
              <a:ext cx="838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811" name="Object 18"/>
            <p:cNvGraphicFramePr>
              <a:graphicFrameLocks noChangeAspect="1"/>
            </p:cNvGraphicFramePr>
            <p:nvPr/>
          </p:nvGraphicFramePr>
          <p:xfrm>
            <a:off x="3933822" y="4953000"/>
            <a:ext cx="127000" cy="128588"/>
          </p:xfrm>
          <a:graphic>
            <a:graphicData uri="http://schemas.openxmlformats.org/presentationml/2006/ole">
              <mc:AlternateContent xmlns:mc="http://schemas.openxmlformats.org/markup-compatibility/2006">
                <mc:Choice xmlns:v="urn:schemas-microsoft-com:vml" Requires="v">
                  <p:oleObj name="Equation" r:id="rId34" imgW="126694" imgH="126694" progId="Equation.DSMT4">
                    <p:embed/>
                  </p:oleObj>
                </mc:Choice>
                <mc:Fallback>
                  <p:oleObj name="Equation" r:id="rId34"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933822" y="4953000"/>
                          <a:ext cx="1270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7" name="Oval 46"/>
            <p:cNvSpPr/>
            <p:nvPr/>
          </p:nvSpPr>
          <p:spPr>
            <a:xfrm>
              <a:off x="6311897" y="5287963"/>
              <a:ext cx="273050" cy="27463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48" name="Rectangle 47"/>
            <p:cNvSpPr/>
            <p:nvPr/>
          </p:nvSpPr>
          <p:spPr>
            <a:xfrm>
              <a:off x="1365247" y="5694362"/>
              <a:ext cx="111125" cy="3206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49" name="Oval 48"/>
            <p:cNvSpPr/>
            <p:nvPr/>
          </p:nvSpPr>
          <p:spPr>
            <a:xfrm>
              <a:off x="1285872" y="5297488"/>
              <a:ext cx="274638" cy="2730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815" name="Object 21"/>
            <p:cNvGraphicFramePr>
              <a:graphicFrameLocks noChangeAspect="1"/>
            </p:cNvGraphicFramePr>
            <p:nvPr/>
          </p:nvGraphicFramePr>
          <p:xfrm>
            <a:off x="6448422" y="5181600"/>
            <a:ext cx="109538" cy="111125"/>
          </p:xfrm>
          <a:graphic>
            <a:graphicData uri="http://schemas.openxmlformats.org/presentationml/2006/ole">
              <mc:AlternateContent xmlns:mc="http://schemas.openxmlformats.org/markup-compatibility/2006">
                <mc:Choice xmlns:v="urn:schemas-microsoft-com:vml" Requires="v">
                  <p:oleObj name="Equation" r:id="rId36" imgW="126694" imgH="126694" progId="Equation.DSMT4">
                    <p:embed/>
                  </p:oleObj>
                </mc:Choice>
                <mc:Fallback>
                  <p:oleObj name="Equation" r:id="rId36"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48422" y="5181600"/>
                          <a:ext cx="109538"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16" name="Object 22"/>
            <p:cNvGraphicFramePr>
              <a:graphicFrameLocks noChangeAspect="1"/>
            </p:cNvGraphicFramePr>
            <p:nvPr/>
          </p:nvGraphicFramePr>
          <p:xfrm>
            <a:off x="1309689" y="5186363"/>
            <a:ext cx="109538" cy="111125"/>
          </p:xfrm>
          <a:graphic>
            <a:graphicData uri="http://schemas.openxmlformats.org/presentationml/2006/ole">
              <mc:AlternateContent xmlns:mc="http://schemas.openxmlformats.org/markup-compatibility/2006">
                <mc:Choice xmlns:v="urn:schemas-microsoft-com:vml" Requires="v">
                  <p:oleObj name="Equation" r:id="rId36" imgW="126694" imgH="126694" progId="Equation.DSMT4">
                    <p:embed/>
                  </p:oleObj>
                </mc:Choice>
                <mc:Fallback>
                  <p:oleObj name="Equation" r:id="rId36"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09689" y="5186363"/>
                          <a:ext cx="109538"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17" name="Object 23"/>
            <p:cNvGraphicFramePr>
              <a:graphicFrameLocks noChangeAspect="1"/>
            </p:cNvGraphicFramePr>
            <p:nvPr/>
          </p:nvGraphicFramePr>
          <p:xfrm>
            <a:off x="6580185" y="5257800"/>
            <a:ext cx="630237" cy="365125"/>
          </p:xfrm>
          <a:graphic>
            <a:graphicData uri="http://schemas.openxmlformats.org/presentationml/2006/ole">
              <mc:AlternateContent xmlns:mc="http://schemas.openxmlformats.org/markup-compatibility/2006">
                <mc:Choice xmlns:v="urn:schemas-microsoft-com:vml" Requires="v">
                  <p:oleObj name="Equation" r:id="rId37" imgW="634954" imgH="368185" progId="Equation.DSMT4">
                    <p:embed/>
                  </p:oleObj>
                </mc:Choice>
                <mc:Fallback>
                  <p:oleObj name="Equation" r:id="rId37" imgW="634954" imgH="368185"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580185" y="5257800"/>
                          <a:ext cx="6302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818" name="Object 24"/>
            <p:cNvGraphicFramePr>
              <a:graphicFrameLocks noChangeAspect="1"/>
            </p:cNvGraphicFramePr>
            <p:nvPr/>
          </p:nvGraphicFramePr>
          <p:xfrm>
            <a:off x="657222" y="5257800"/>
            <a:ext cx="619125" cy="365125"/>
          </p:xfrm>
          <a:graphic>
            <a:graphicData uri="http://schemas.openxmlformats.org/presentationml/2006/ole">
              <mc:AlternateContent xmlns:mc="http://schemas.openxmlformats.org/markup-compatibility/2006">
                <mc:Choice xmlns:v="urn:schemas-microsoft-com:vml" Requires="v">
                  <p:oleObj name="Equation" r:id="rId39" imgW="622277" imgH="368185" progId="Equation.DSMT4">
                    <p:embed/>
                  </p:oleObj>
                </mc:Choice>
                <mc:Fallback>
                  <p:oleObj name="Equation" r:id="rId39" imgW="622277" imgH="368185"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57222" y="5257800"/>
                          <a:ext cx="6191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grpSp>
        <p:nvGrpSpPr>
          <p:cNvPr id="27651" name="Group 81"/>
          <p:cNvGrpSpPr>
            <a:grpSpLocks/>
          </p:cNvGrpSpPr>
          <p:nvPr/>
        </p:nvGrpSpPr>
        <p:grpSpPr bwMode="auto">
          <a:xfrm>
            <a:off x="1295400" y="1295400"/>
            <a:ext cx="5600700" cy="1830388"/>
            <a:chOff x="1319215" y="4572000"/>
            <a:chExt cx="5600700" cy="1830387"/>
          </a:xfrm>
        </p:grpSpPr>
        <p:graphicFrame>
          <p:nvGraphicFramePr>
            <p:cNvPr id="27714" name="Object 3"/>
            <p:cNvGraphicFramePr>
              <a:graphicFrameLocks noChangeAspect="1"/>
            </p:cNvGraphicFramePr>
            <p:nvPr/>
          </p:nvGraphicFramePr>
          <p:xfrm>
            <a:off x="3048000" y="5486400"/>
            <a:ext cx="1216025" cy="365125"/>
          </p:xfrm>
          <a:graphic>
            <a:graphicData uri="http://schemas.openxmlformats.org/presentationml/2006/ole">
              <mc:AlternateContent xmlns:mc="http://schemas.openxmlformats.org/markup-compatibility/2006">
                <mc:Choice xmlns:v="urn:schemas-microsoft-com:vml" Requires="v">
                  <p:oleObj name="Equation" r:id="rId41" imgW="1219200" imgH="368185" progId="Equation.DSMT4">
                    <p:embed/>
                  </p:oleObj>
                </mc:Choice>
                <mc:Fallback>
                  <p:oleObj name="Equation" r:id="rId41" imgW="1219200" imgH="368185"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048000" y="5486400"/>
                          <a:ext cx="12160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15" name="Object 2"/>
            <p:cNvGraphicFramePr>
              <a:graphicFrameLocks noChangeAspect="1"/>
            </p:cNvGraphicFramePr>
            <p:nvPr/>
          </p:nvGraphicFramePr>
          <p:xfrm>
            <a:off x="3424240" y="4572000"/>
            <a:ext cx="1071563" cy="365125"/>
          </p:xfrm>
          <a:graphic>
            <a:graphicData uri="http://schemas.openxmlformats.org/presentationml/2006/ole">
              <mc:AlternateContent xmlns:mc="http://schemas.openxmlformats.org/markup-compatibility/2006">
                <mc:Choice xmlns:v="urn:schemas-microsoft-com:vml" Requires="v">
                  <p:oleObj name="Equation" r:id="rId43" imgW="1079201" imgH="368185" progId="Equation.DSMT4">
                    <p:embed/>
                  </p:oleObj>
                </mc:Choice>
                <mc:Fallback>
                  <p:oleObj name="Equation" r:id="rId43" imgW="1079201" imgH="368185"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424240" y="4572000"/>
                          <a:ext cx="10715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27716" name="Group 89"/>
            <p:cNvGrpSpPr>
              <a:grpSpLocks/>
            </p:cNvGrpSpPr>
            <p:nvPr/>
          </p:nvGrpSpPr>
          <p:grpSpPr bwMode="auto">
            <a:xfrm>
              <a:off x="3071815" y="5029200"/>
              <a:ext cx="457200" cy="228600"/>
              <a:chOff x="2971800" y="1752600"/>
              <a:chExt cx="1371600" cy="457200"/>
            </a:xfrm>
          </p:grpSpPr>
          <p:grpSp>
            <p:nvGrpSpPr>
              <p:cNvPr id="27761" name="Group 3"/>
              <p:cNvGrpSpPr>
                <a:grpSpLocks/>
              </p:cNvGrpSpPr>
              <p:nvPr/>
            </p:nvGrpSpPr>
            <p:grpSpPr bwMode="auto">
              <a:xfrm>
                <a:off x="2971800" y="1752600"/>
                <a:ext cx="457200" cy="457200"/>
                <a:chOff x="2971800" y="1752600"/>
                <a:chExt cx="457200" cy="457200"/>
              </a:xfrm>
            </p:grpSpPr>
            <p:sp>
              <p:nvSpPr>
                <p:cNvPr id="118" name="Arc 117"/>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19" name="Arc 2"/>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62" name="Group 4"/>
              <p:cNvGrpSpPr>
                <a:grpSpLocks/>
              </p:cNvGrpSpPr>
              <p:nvPr/>
            </p:nvGrpSpPr>
            <p:grpSpPr bwMode="auto">
              <a:xfrm>
                <a:off x="3429000" y="1752600"/>
                <a:ext cx="457200" cy="457200"/>
                <a:chOff x="2971800" y="1752600"/>
                <a:chExt cx="457200" cy="457200"/>
              </a:xfrm>
            </p:grpSpPr>
            <p:sp>
              <p:nvSpPr>
                <p:cNvPr id="116" name="Arc 115"/>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17" name="Arc 116"/>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63" name="Group 7"/>
              <p:cNvGrpSpPr>
                <a:grpSpLocks/>
              </p:cNvGrpSpPr>
              <p:nvPr/>
            </p:nvGrpSpPr>
            <p:grpSpPr bwMode="auto">
              <a:xfrm>
                <a:off x="3886200" y="1752600"/>
                <a:ext cx="457200" cy="457200"/>
                <a:chOff x="2971800" y="1752600"/>
                <a:chExt cx="457200" cy="457200"/>
              </a:xfrm>
            </p:grpSpPr>
            <p:sp>
              <p:nvSpPr>
                <p:cNvPr id="114" name="Arc 113"/>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15" name="Arc 114"/>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67" name="Straight Connector 66"/>
            <p:cNvCxnSpPr/>
            <p:nvPr/>
          </p:nvCxnSpPr>
          <p:spPr>
            <a:xfrm>
              <a:off x="2614615" y="5138738"/>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3535365" y="5138738"/>
              <a:ext cx="2103438"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757615" y="4959350"/>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70" name="Straight Connector 69"/>
            <p:cNvCxnSpPr/>
            <p:nvPr/>
          </p:nvCxnSpPr>
          <p:spPr>
            <a:xfrm>
              <a:off x="2613028" y="6172199"/>
              <a:ext cx="3017837"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926684" y="5655468"/>
              <a:ext cx="1033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262440" y="5462588"/>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73" name="Straight Connector 72"/>
            <p:cNvCxnSpPr/>
            <p:nvPr/>
          </p:nvCxnSpPr>
          <p:spPr>
            <a:xfrm rot="5400000">
              <a:off x="4672015" y="536257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672015" y="5943599"/>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9640" y="5586412"/>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19640" y="5714999"/>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2" idx="4"/>
              <a:endCxn id="72" idx="0"/>
            </p:cNvCxnSpPr>
            <p:nvPr/>
          </p:nvCxnSpPr>
          <p:spPr>
            <a:xfrm rot="5400000" flipH="1">
              <a:off x="4263234" y="5645943"/>
              <a:ext cx="3651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728" name="Object 4"/>
            <p:cNvGraphicFramePr>
              <a:graphicFrameLocks noChangeAspect="1"/>
            </p:cNvGraphicFramePr>
            <p:nvPr/>
          </p:nvGraphicFramePr>
          <p:xfrm>
            <a:off x="3152778" y="4787900"/>
            <a:ext cx="311150" cy="165100"/>
          </p:xfrm>
          <a:graphic>
            <a:graphicData uri="http://schemas.openxmlformats.org/presentationml/2006/ole">
              <mc:AlternateContent xmlns:mc="http://schemas.openxmlformats.org/markup-compatibility/2006">
                <mc:Choice xmlns:v="urn:schemas-microsoft-com:vml" Requires="v">
                  <p:oleObj name="Equation" r:id="rId45" imgW="304616" imgH="164702" progId="Equation.DSMT4">
                    <p:embed/>
                  </p:oleObj>
                </mc:Choice>
                <mc:Fallback>
                  <p:oleObj name="Equation" r:id="rId45" imgW="304616" imgH="164702"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152778" y="478790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29" name="Object 5"/>
            <p:cNvGraphicFramePr>
              <a:graphicFrameLocks noChangeAspect="1"/>
            </p:cNvGraphicFramePr>
            <p:nvPr/>
          </p:nvGraphicFramePr>
          <p:xfrm>
            <a:off x="4595815" y="5403850"/>
            <a:ext cx="311150" cy="165100"/>
          </p:xfrm>
          <a:graphic>
            <a:graphicData uri="http://schemas.openxmlformats.org/presentationml/2006/ole">
              <mc:AlternateContent xmlns:mc="http://schemas.openxmlformats.org/markup-compatibility/2006">
                <mc:Choice xmlns:v="urn:schemas-microsoft-com:vml" Requires="v">
                  <p:oleObj name="Equation" r:id="rId47" imgW="304616" imgH="164702" progId="Equation.DSMT4">
                    <p:embed/>
                  </p:oleObj>
                </mc:Choice>
                <mc:Fallback>
                  <p:oleObj name="Equation" r:id="rId47" imgW="304616" imgH="164702"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595815" y="5403850"/>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0" name="Object 6"/>
            <p:cNvGraphicFramePr>
              <a:graphicFrameLocks noChangeAspect="1"/>
            </p:cNvGraphicFramePr>
            <p:nvPr/>
          </p:nvGraphicFramePr>
          <p:xfrm>
            <a:off x="5129215" y="5562600"/>
            <a:ext cx="520700" cy="192088"/>
          </p:xfrm>
          <a:graphic>
            <a:graphicData uri="http://schemas.openxmlformats.org/presentationml/2006/ole">
              <mc:AlternateContent xmlns:mc="http://schemas.openxmlformats.org/markup-compatibility/2006">
                <mc:Choice xmlns:v="urn:schemas-microsoft-com:vml" Requires="v">
                  <p:oleObj name="Equation" r:id="rId49" imgW="520547" imgH="190592" progId="Equation.DSMT4">
                    <p:embed/>
                  </p:oleObj>
                </mc:Choice>
                <mc:Fallback>
                  <p:oleObj name="Equation" r:id="rId49" imgW="520547" imgH="190592"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129215" y="5562600"/>
                          <a:ext cx="520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1" name="Object 7"/>
            <p:cNvGraphicFramePr>
              <a:graphicFrameLocks noChangeAspect="1"/>
            </p:cNvGraphicFramePr>
            <p:nvPr/>
          </p:nvGraphicFramePr>
          <p:xfrm>
            <a:off x="2690815" y="5562600"/>
            <a:ext cx="292100" cy="192088"/>
          </p:xfrm>
          <a:graphic>
            <a:graphicData uri="http://schemas.openxmlformats.org/presentationml/2006/ole">
              <mc:AlternateContent xmlns:mc="http://schemas.openxmlformats.org/markup-compatibility/2006">
                <mc:Choice xmlns:v="urn:schemas-microsoft-com:vml" Requires="v">
                  <p:oleObj name="Equation" r:id="rId51" imgW="291947" imgH="190592" progId="Equation.DSMT4">
                    <p:embed/>
                  </p:oleObj>
                </mc:Choice>
                <mc:Fallback>
                  <p:oleObj name="Equation" r:id="rId51" imgW="291947" imgH="190592"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690815" y="5562600"/>
                          <a:ext cx="2921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2" name="Object 8"/>
            <p:cNvGraphicFramePr>
              <a:graphicFrameLocks noChangeAspect="1"/>
            </p:cNvGraphicFramePr>
            <p:nvPr/>
          </p:nvGraphicFramePr>
          <p:xfrm>
            <a:off x="2767015" y="4876800"/>
            <a:ext cx="266700" cy="192088"/>
          </p:xfrm>
          <a:graphic>
            <a:graphicData uri="http://schemas.openxmlformats.org/presentationml/2006/ole">
              <mc:AlternateContent xmlns:mc="http://schemas.openxmlformats.org/markup-compatibility/2006">
                <mc:Choice xmlns:v="urn:schemas-microsoft-com:vml" Requires="v">
                  <p:oleObj name="Equation" r:id="rId53" imgW="266448" imgH="190477" progId="Equation.DSMT4">
                    <p:embed/>
                  </p:oleObj>
                </mc:Choice>
                <mc:Fallback>
                  <p:oleObj name="Equation" r:id="rId53" imgW="266448" imgH="190477"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7015" y="4876800"/>
                          <a:ext cx="266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33" name="Object 9"/>
            <p:cNvGraphicFramePr>
              <a:graphicFrameLocks noChangeAspect="1"/>
            </p:cNvGraphicFramePr>
            <p:nvPr/>
          </p:nvGraphicFramePr>
          <p:xfrm>
            <a:off x="4976815" y="4876800"/>
            <a:ext cx="508000" cy="192088"/>
          </p:xfrm>
          <a:graphic>
            <a:graphicData uri="http://schemas.openxmlformats.org/presentationml/2006/ole">
              <mc:AlternateContent xmlns:mc="http://schemas.openxmlformats.org/markup-compatibility/2006">
                <mc:Choice xmlns:v="urn:schemas-microsoft-com:vml" Requires="v">
                  <p:oleObj name="Equation" r:id="rId54" imgW="507633" imgH="190707" progId="Equation.DSMT4">
                    <p:embed/>
                  </p:oleObj>
                </mc:Choice>
                <mc:Fallback>
                  <p:oleObj name="Equation" r:id="rId54" imgW="507633" imgH="190707"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76815" y="4876800"/>
                          <a:ext cx="5080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84" name="Straight Arrow Connector 83"/>
            <p:cNvCxnSpPr/>
            <p:nvPr/>
          </p:nvCxnSpPr>
          <p:spPr>
            <a:xfrm rot="5400000" flipH="1" flipV="1">
              <a:off x="2195516" y="5676899"/>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H="1" flipV="1">
              <a:off x="5218909"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747965" y="5138738"/>
              <a:ext cx="228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129215" y="513715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28815" y="5133975"/>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928815" y="6172199"/>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648328" y="5133975"/>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648328" y="6172199"/>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1624015"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1624015"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098552"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547815" y="5457825"/>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96" name="Straight Connector 95"/>
            <p:cNvCxnSpPr/>
            <p:nvPr/>
          </p:nvCxnSpPr>
          <p:spPr>
            <a:xfrm rot="10800000">
              <a:off x="6348415" y="512921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a:off x="6348415" y="617219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6127752" y="5649912"/>
              <a:ext cx="105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577015" y="5457825"/>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750" name="Object 10"/>
            <p:cNvGraphicFramePr>
              <a:graphicFrameLocks noChangeAspect="1"/>
            </p:cNvGraphicFramePr>
            <p:nvPr/>
          </p:nvGraphicFramePr>
          <p:xfrm>
            <a:off x="1319215" y="5562600"/>
            <a:ext cx="190500" cy="192087"/>
          </p:xfrm>
          <a:graphic>
            <a:graphicData uri="http://schemas.openxmlformats.org/presentationml/2006/ole">
              <mc:AlternateContent xmlns:mc="http://schemas.openxmlformats.org/markup-compatibility/2006">
                <mc:Choice xmlns:v="urn:schemas-microsoft-com:vml" Requires="v">
                  <p:oleObj name="Equation" r:id="rId55" imgW="190477" imgH="190477" progId="Equation.DSMT4">
                    <p:embed/>
                  </p:oleObj>
                </mc:Choice>
                <mc:Fallback>
                  <p:oleObj name="Equation" r:id="rId55" imgW="190477" imgH="19047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19215" y="5562600"/>
                          <a:ext cx="19050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1" name="Object 11"/>
            <p:cNvGraphicFramePr>
              <a:graphicFrameLocks noChangeAspect="1"/>
            </p:cNvGraphicFramePr>
            <p:nvPr/>
          </p:nvGraphicFramePr>
          <p:xfrm>
            <a:off x="6729415" y="5562600"/>
            <a:ext cx="190500" cy="192088"/>
          </p:xfrm>
          <a:graphic>
            <a:graphicData uri="http://schemas.openxmlformats.org/presentationml/2006/ole">
              <mc:AlternateContent xmlns:mc="http://schemas.openxmlformats.org/markup-compatibility/2006">
                <mc:Choice xmlns:v="urn:schemas-microsoft-com:vml" Requires="v">
                  <p:oleObj name="Equation" r:id="rId56" imgW="190477" imgH="190477" progId="Equation.DSMT4">
                    <p:embed/>
                  </p:oleObj>
                </mc:Choice>
                <mc:Fallback>
                  <p:oleObj name="Equation" r:id="rId56" imgW="190477" imgH="19047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29415" y="5562600"/>
                          <a:ext cx="1905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2" name="Object 12"/>
            <p:cNvGraphicFramePr>
              <a:graphicFrameLocks noChangeAspect="1"/>
            </p:cNvGraphicFramePr>
            <p:nvPr/>
          </p:nvGraphicFramePr>
          <p:xfrm>
            <a:off x="1954215" y="5562600"/>
            <a:ext cx="279400" cy="192088"/>
          </p:xfrm>
          <a:graphic>
            <a:graphicData uri="http://schemas.openxmlformats.org/presentationml/2006/ole">
              <mc:AlternateContent xmlns:mc="http://schemas.openxmlformats.org/markup-compatibility/2006">
                <mc:Choice xmlns:v="urn:schemas-microsoft-com:vml" Requires="v">
                  <p:oleObj name="Equation" r:id="rId57" imgW="279278" imgH="190592" progId="Equation.DSMT4">
                    <p:embed/>
                  </p:oleObj>
                </mc:Choice>
                <mc:Fallback>
                  <p:oleObj name="Equation" r:id="rId57" imgW="279278" imgH="190592"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954215" y="5562600"/>
                          <a:ext cx="2794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3" name="Object 13"/>
            <p:cNvGraphicFramePr>
              <a:graphicFrameLocks noChangeAspect="1"/>
            </p:cNvGraphicFramePr>
            <p:nvPr/>
          </p:nvGraphicFramePr>
          <p:xfrm>
            <a:off x="6043615" y="5562600"/>
            <a:ext cx="304800" cy="192088"/>
          </p:xfrm>
          <a:graphic>
            <a:graphicData uri="http://schemas.openxmlformats.org/presentationml/2006/ole">
              <mc:AlternateContent xmlns:mc="http://schemas.openxmlformats.org/markup-compatibility/2006">
                <mc:Choice xmlns:v="urn:schemas-microsoft-com:vml" Requires="v">
                  <p:oleObj name="Equation" r:id="rId59" imgW="304433" imgH="190477" progId="Equation.DSMT4">
                    <p:embed/>
                  </p:oleObj>
                </mc:Choice>
                <mc:Fallback>
                  <p:oleObj name="Equation" r:id="rId59" imgW="304433" imgH="190477"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043615" y="5562600"/>
                          <a:ext cx="3048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4" name="Object 14"/>
            <p:cNvGraphicFramePr>
              <a:graphicFrameLocks noChangeAspect="1"/>
            </p:cNvGraphicFramePr>
            <p:nvPr/>
          </p:nvGraphicFramePr>
          <p:xfrm>
            <a:off x="5386393" y="6219822"/>
            <a:ext cx="355600" cy="166688"/>
          </p:xfrm>
          <a:graphic>
            <a:graphicData uri="http://schemas.openxmlformats.org/presentationml/2006/ole">
              <mc:AlternateContent xmlns:mc="http://schemas.openxmlformats.org/markup-compatibility/2006">
                <mc:Choice xmlns:v="urn:schemas-microsoft-com:vml" Requires="v">
                  <p:oleObj name="Equation" r:id="rId61" imgW="355508" imgH="164801" progId="Equation.DSMT4">
                    <p:embed/>
                  </p:oleObj>
                </mc:Choice>
                <mc:Fallback>
                  <p:oleObj name="Equation" r:id="rId61" imgW="355508" imgH="16480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86393" y="6219822"/>
                          <a:ext cx="355600"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5" name="Object 15"/>
            <p:cNvGraphicFramePr>
              <a:graphicFrameLocks noChangeAspect="1"/>
            </p:cNvGraphicFramePr>
            <p:nvPr/>
          </p:nvGraphicFramePr>
          <p:xfrm>
            <a:off x="2566989" y="6248400"/>
            <a:ext cx="114300" cy="128588"/>
          </p:xfrm>
          <a:graphic>
            <a:graphicData uri="http://schemas.openxmlformats.org/presentationml/2006/ole">
              <mc:AlternateContent xmlns:mc="http://schemas.openxmlformats.org/markup-compatibility/2006">
                <mc:Choice xmlns:v="urn:schemas-microsoft-com:vml" Requires="v">
                  <p:oleObj name="Equation" r:id="rId62" imgW="114093" imgH="126770" progId="Equation.DSMT4">
                    <p:embed/>
                  </p:oleObj>
                </mc:Choice>
                <mc:Fallback>
                  <p:oleObj name="Equation" r:id="rId62" imgW="114093" imgH="12677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66989" y="6248400"/>
                          <a:ext cx="1143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6" name="Object 16"/>
            <p:cNvGraphicFramePr>
              <a:graphicFrameLocks noChangeAspect="1"/>
            </p:cNvGraphicFramePr>
            <p:nvPr/>
          </p:nvGraphicFramePr>
          <p:xfrm>
            <a:off x="6272215" y="6248400"/>
            <a:ext cx="127000" cy="141288"/>
          </p:xfrm>
          <a:graphic>
            <a:graphicData uri="http://schemas.openxmlformats.org/presentationml/2006/ole">
              <mc:AlternateContent xmlns:mc="http://schemas.openxmlformats.org/markup-compatibility/2006">
                <mc:Choice xmlns:v="urn:schemas-microsoft-com:vml" Requires="v">
                  <p:oleObj name="Equation" r:id="rId63" imgW="126847" imgH="139531" progId="Equation.DSMT4">
                    <p:embed/>
                  </p:oleObj>
                </mc:Choice>
                <mc:Fallback>
                  <p:oleObj name="Equation" r:id="rId63" imgW="126847" imgH="13953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72215" y="6248400"/>
                          <a:ext cx="127000" cy="14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757" name="Object 17"/>
            <p:cNvGraphicFramePr>
              <a:graphicFrameLocks noChangeAspect="1"/>
            </p:cNvGraphicFramePr>
            <p:nvPr/>
          </p:nvGraphicFramePr>
          <p:xfrm>
            <a:off x="1852615" y="6248400"/>
            <a:ext cx="114300" cy="153987"/>
          </p:xfrm>
          <a:graphic>
            <a:graphicData uri="http://schemas.openxmlformats.org/presentationml/2006/ole">
              <mc:AlternateContent xmlns:mc="http://schemas.openxmlformats.org/markup-compatibility/2006">
                <mc:Choice xmlns:v="urn:schemas-microsoft-com:vml" Requires="v">
                  <p:oleObj name="Equation" r:id="rId64" imgW="114162" imgH="152216" progId="Equation.DSMT4">
                    <p:embed/>
                  </p:oleObj>
                </mc:Choice>
                <mc:Fallback>
                  <p:oleObj name="Equation" r:id="rId64" imgW="114162" imgH="152216"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52615" y="6248400"/>
                          <a:ext cx="1143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08" name="Straight Arrow Connector 107"/>
            <p:cNvCxnSpPr/>
            <p:nvPr/>
          </p:nvCxnSpPr>
          <p:spPr>
            <a:xfrm rot="5400000" flipH="1" flipV="1">
              <a:off x="1510509" y="5676105"/>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flipH="1" flipV="1">
              <a:off x="5928522" y="5676105"/>
              <a:ext cx="838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760" name="Object 18"/>
            <p:cNvGraphicFramePr>
              <a:graphicFrameLocks noChangeAspect="1"/>
            </p:cNvGraphicFramePr>
            <p:nvPr/>
          </p:nvGraphicFramePr>
          <p:xfrm>
            <a:off x="4138615" y="4953000"/>
            <a:ext cx="127000" cy="128588"/>
          </p:xfrm>
          <a:graphic>
            <a:graphicData uri="http://schemas.openxmlformats.org/presentationml/2006/ole">
              <mc:AlternateContent xmlns:mc="http://schemas.openxmlformats.org/markup-compatibility/2006">
                <mc:Choice xmlns:v="urn:schemas-microsoft-com:vml" Requires="v">
                  <p:oleObj name="Equation" r:id="rId65" imgW="126694" imgH="126694" progId="Equation.DSMT4">
                    <p:embed/>
                  </p:oleObj>
                </mc:Choice>
                <mc:Fallback>
                  <p:oleObj name="Equation" r:id="rId65" imgW="126694" imgH="126694"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38615" y="4953000"/>
                          <a:ext cx="1270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grpSp>
        <p:nvGrpSpPr>
          <p:cNvPr id="27652" name="Group 138"/>
          <p:cNvGrpSpPr>
            <a:grpSpLocks/>
          </p:cNvGrpSpPr>
          <p:nvPr/>
        </p:nvGrpSpPr>
        <p:grpSpPr bwMode="auto">
          <a:xfrm>
            <a:off x="685800" y="4938713"/>
            <a:ext cx="7239000" cy="1614487"/>
            <a:chOff x="971550" y="4710113"/>
            <a:chExt cx="7239000" cy="1614487"/>
          </a:xfrm>
        </p:grpSpPr>
        <p:grpSp>
          <p:nvGrpSpPr>
            <p:cNvPr id="27653" name="Group 148"/>
            <p:cNvGrpSpPr>
              <a:grpSpLocks/>
            </p:cNvGrpSpPr>
            <p:nvPr/>
          </p:nvGrpSpPr>
          <p:grpSpPr bwMode="auto">
            <a:xfrm>
              <a:off x="3638550" y="4951413"/>
              <a:ext cx="457200" cy="228600"/>
              <a:chOff x="2971800" y="1752600"/>
              <a:chExt cx="1371600" cy="457200"/>
            </a:xfrm>
          </p:grpSpPr>
          <p:grpSp>
            <p:nvGrpSpPr>
              <p:cNvPr id="27705" name="Group 3"/>
              <p:cNvGrpSpPr>
                <a:grpSpLocks/>
              </p:cNvGrpSpPr>
              <p:nvPr/>
            </p:nvGrpSpPr>
            <p:grpSpPr bwMode="auto">
              <a:xfrm>
                <a:off x="2971800" y="1752600"/>
                <a:ext cx="457200" cy="457200"/>
                <a:chOff x="2971800" y="1752600"/>
                <a:chExt cx="457200" cy="457200"/>
              </a:xfrm>
            </p:grpSpPr>
            <p:sp>
              <p:nvSpPr>
                <p:cNvPr id="180" name="Arc 179"/>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81" name="Arc 2"/>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06" name="Group 4"/>
              <p:cNvGrpSpPr>
                <a:grpSpLocks/>
              </p:cNvGrpSpPr>
              <p:nvPr/>
            </p:nvGrpSpPr>
            <p:grpSpPr bwMode="auto">
              <a:xfrm>
                <a:off x="3429000" y="1752600"/>
                <a:ext cx="457200" cy="457200"/>
                <a:chOff x="2971800" y="1752600"/>
                <a:chExt cx="457200" cy="457200"/>
              </a:xfrm>
            </p:grpSpPr>
            <p:sp>
              <p:nvSpPr>
                <p:cNvPr id="178" name="Arc 177"/>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79" name="Arc 178"/>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27707" name="Group 7"/>
              <p:cNvGrpSpPr>
                <a:grpSpLocks/>
              </p:cNvGrpSpPr>
              <p:nvPr/>
            </p:nvGrpSpPr>
            <p:grpSpPr bwMode="auto">
              <a:xfrm>
                <a:off x="3886200" y="1752600"/>
                <a:ext cx="457200" cy="457200"/>
                <a:chOff x="2971800" y="1752600"/>
                <a:chExt cx="457200" cy="457200"/>
              </a:xfrm>
            </p:grpSpPr>
            <p:sp>
              <p:nvSpPr>
                <p:cNvPr id="176" name="Arc 175"/>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177" name="Arc 176"/>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122" name="Straight Connector 121"/>
            <p:cNvCxnSpPr/>
            <p:nvPr/>
          </p:nvCxnSpPr>
          <p:spPr>
            <a:xfrm>
              <a:off x="3181350" y="506095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4095750" y="5060950"/>
              <a:ext cx="18288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179763" y="6094413"/>
              <a:ext cx="2743200"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4217193" y="5577682"/>
              <a:ext cx="103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4552950" y="5384800"/>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27" name="Straight Connector 126"/>
            <p:cNvCxnSpPr/>
            <p:nvPr/>
          </p:nvCxnSpPr>
          <p:spPr>
            <a:xfrm rot="5400000">
              <a:off x="4962525" y="528478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4962525" y="586581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10150" y="5508625"/>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010150" y="5637213"/>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663" name="Object 3"/>
            <p:cNvGraphicFramePr>
              <a:graphicFrameLocks noChangeAspect="1"/>
            </p:cNvGraphicFramePr>
            <p:nvPr/>
          </p:nvGraphicFramePr>
          <p:xfrm>
            <a:off x="3657600" y="5410200"/>
            <a:ext cx="895350" cy="327025"/>
          </p:xfrm>
          <a:graphic>
            <a:graphicData uri="http://schemas.openxmlformats.org/presentationml/2006/ole">
              <mc:AlternateContent xmlns:mc="http://schemas.openxmlformats.org/markup-compatibility/2006">
                <mc:Choice xmlns:v="urn:schemas-microsoft-com:vml" Requires="v">
                  <p:oleObj name="Equation" r:id="rId66" imgW="1104556" imgH="406216" progId="Equation.DSMT4">
                    <p:embed/>
                  </p:oleObj>
                </mc:Choice>
                <mc:Fallback>
                  <p:oleObj name="Equation" r:id="rId66" imgW="1104556" imgH="406216"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657600" y="5410200"/>
                          <a:ext cx="895350"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32" name="Straight Arrow Connector 131"/>
            <p:cNvCxnSpPr>
              <a:stCxn id="126" idx="4"/>
              <a:endCxn id="126" idx="0"/>
            </p:cNvCxnSpPr>
            <p:nvPr/>
          </p:nvCxnSpPr>
          <p:spPr>
            <a:xfrm rot="5400000" flipH="1">
              <a:off x="4553744" y="5568157"/>
              <a:ext cx="3651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665" name="Object 4"/>
            <p:cNvGraphicFramePr>
              <a:graphicFrameLocks noChangeAspect="1"/>
            </p:cNvGraphicFramePr>
            <p:nvPr/>
          </p:nvGraphicFramePr>
          <p:xfrm>
            <a:off x="3719513" y="4710113"/>
            <a:ext cx="311150" cy="165100"/>
          </p:xfrm>
          <a:graphic>
            <a:graphicData uri="http://schemas.openxmlformats.org/presentationml/2006/ole">
              <mc:AlternateContent xmlns:mc="http://schemas.openxmlformats.org/markup-compatibility/2006">
                <mc:Choice xmlns:v="urn:schemas-microsoft-com:vml" Requires="v">
                  <p:oleObj name="Equation" r:id="rId68" imgW="304616" imgH="164702" progId="Equation.DSMT4">
                    <p:embed/>
                  </p:oleObj>
                </mc:Choice>
                <mc:Fallback>
                  <p:oleObj name="Equation" r:id="rId68" imgW="304616" imgH="164702"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719513" y="4710113"/>
                          <a:ext cx="31115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6" name="Object 5"/>
            <p:cNvGraphicFramePr>
              <a:graphicFrameLocks noChangeAspect="1"/>
            </p:cNvGraphicFramePr>
            <p:nvPr/>
          </p:nvGraphicFramePr>
          <p:xfrm>
            <a:off x="4889499" y="5326063"/>
            <a:ext cx="309563" cy="165100"/>
          </p:xfrm>
          <a:graphic>
            <a:graphicData uri="http://schemas.openxmlformats.org/presentationml/2006/ole">
              <mc:AlternateContent xmlns:mc="http://schemas.openxmlformats.org/markup-compatibility/2006">
                <mc:Choice xmlns:v="urn:schemas-microsoft-com:vml" Requires="v">
                  <p:oleObj name="Equation" r:id="rId70" imgW="304616" imgH="164702" progId="Equation.DSMT4">
                    <p:embed/>
                  </p:oleObj>
                </mc:Choice>
                <mc:Fallback>
                  <p:oleObj name="Equation" r:id="rId70" imgW="304616" imgH="164702" progId="Equation.DSMT4">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4889499" y="5326063"/>
                          <a:ext cx="309563"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7" name="Object 6"/>
            <p:cNvGraphicFramePr>
              <a:graphicFrameLocks noChangeAspect="1"/>
            </p:cNvGraphicFramePr>
            <p:nvPr/>
          </p:nvGraphicFramePr>
          <p:xfrm>
            <a:off x="5405439" y="5484813"/>
            <a:ext cx="520700" cy="192088"/>
          </p:xfrm>
          <a:graphic>
            <a:graphicData uri="http://schemas.openxmlformats.org/presentationml/2006/ole">
              <mc:AlternateContent xmlns:mc="http://schemas.openxmlformats.org/markup-compatibility/2006">
                <mc:Choice xmlns:v="urn:schemas-microsoft-com:vml" Requires="v">
                  <p:oleObj name="Equation" r:id="rId72" imgW="520547" imgH="190592" progId="Equation.DSMT4">
                    <p:embed/>
                  </p:oleObj>
                </mc:Choice>
                <mc:Fallback>
                  <p:oleObj name="Equation" r:id="rId72" imgW="520547" imgH="190592"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405439" y="5484813"/>
                          <a:ext cx="5207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8" name="Object 7"/>
            <p:cNvGraphicFramePr>
              <a:graphicFrameLocks noChangeAspect="1"/>
            </p:cNvGraphicFramePr>
            <p:nvPr/>
          </p:nvGraphicFramePr>
          <p:xfrm>
            <a:off x="3257550" y="5522912"/>
            <a:ext cx="292100" cy="192088"/>
          </p:xfrm>
          <a:graphic>
            <a:graphicData uri="http://schemas.openxmlformats.org/presentationml/2006/ole">
              <mc:AlternateContent xmlns:mc="http://schemas.openxmlformats.org/markup-compatibility/2006">
                <mc:Choice xmlns:v="urn:schemas-microsoft-com:vml" Requires="v">
                  <p:oleObj name="Equation" r:id="rId73" imgW="291947" imgH="190592" progId="Equation.DSMT4">
                    <p:embed/>
                  </p:oleObj>
                </mc:Choice>
                <mc:Fallback>
                  <p:oleObj name="Equation" r:id="rId73" imgW="291947" imgH="190592"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257550" y="5522912"/>
                          <a:ext cx="2921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9" name="Object 8"/>
            <p:cNvGraphicFramePr>
              <a:graphicFrameLocks noChangeAspect="1"/>
            </p:cNvGraphicFramePr>
            <p:nvPr/>
          </p:nvGraphicFramePr>
          <p:xfrm>
            <a:off x="3308350" y="4786313"/>
            <a:ext cx="317500" cy="217487"/>
          </p:xfrm>
          <a:graphic>
            <a:graphicData uri="http://schemas.openxmlformats.org/presentationml/2006/ole">
              <mc:AlternateContent xmlns:mc="http://schemas.openxmlformats.org/markup-compatibility/2006">
                <mc:Choice xmlns:v="urn:schemas-microsoft-com:vml" Requires="v">
                  <p:oleObj name="Equation" r:id="rId74" imgW="317095" imgH="215801" progId="Equation.DSMT4">
                    <p:embed/>
                  </p:oleObj>
                </mc:Choice>
                <mc:Fallback>
                  <p:oleObj name="Equation" r:id="rId74" imgW="317095" imgH="215801" progId="Equation.DSMT4">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308350" y="4786313"/>
                          <a:ext cx="3175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70" name="Object 9"/>
            <p:cNvGraphicFramePr>
              <a:graphicFrameLocks noChangeAspect="1"/>
            </p:cNvGraphicFramePr>
            <p:nvPr/>
          </p:nvGraphicFramePr>
          <p:xfrm>
            <a:off x="5314950" y="4786313"/>
            <a:ext cx="558800" cy="217487"/>
          </p:xfrm>
          <a:graphic>
            <a:graphicData uri="http://schemas.openxmlformats.org/presentationml/2006/ole">
              <mc:AlternateContent xmlns:mc="http://schemas.openxmlformats.org/markup-compatibility/2006">
                <mc:Choice xmlns:v="urn:schemas-microsoft-com:vml" Requires="v">
                  <p:oleObj name="Equation" r:id="rId76" imgW="558555" imgH="215931" progId="Equation.DSMT4">
                    <p:embed/>
                  </p:oleObj>
                </mc:Choice>
                <mc:Fallback>
                  <p:oleObj name="Equation" r:id="rId76" imgW="558555" imgH="215931" progId="Equation.DSMT4">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5314950" y="4786313"/>
                          <a:ext cx="5588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39" name="Straight Arrow Connector 138"/>
            <p:cNvCxnSpPr/>
            <p:nvPr/>
          </p:nvCxnSpPr>
          <p:spPr>
            <a:xfrm rot="5400000" flipH="1" flipV="1">
              <a:off x="2762251" y="5599112"/>
              <a:ext cx="838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flipH="1" flipV="1">
              <a:off x="5506244" y="5598319"/>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3314700" y="5060950"/>
              <a:ext cx="228600" cy="1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5467350" y="5060950"/>
              <a:ext cx="228600" cy="1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495550" y="5056188"/>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495550" y="6094413"/>
              <a:ext cx="685800" cy="0"/>
            </a:xfrm>
            <a:prstGeom prst="line">
              <a:avLst/>
            </a:prstGeom>
            <a:ln>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935663" y="5056188"/>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935663" y="6094413"/>
              <a:ext cx="68580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6637338" y="5051425"/>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a:off x="6637338" y="609441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6313487" y="5572126"/>
              <a:ext cx="1050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6762750" y="5380038"/>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aphicFrame>
          <p:nvGraphicFramePr>
            <p:cNvPr id="27683" name="Object 10"/>
            <p:cNvGraphicFramePr>
              <a:graphicFrameLocks noChangeAspect="1"/>
            </p:cNvGraphicFramePr>
            <p:nvPr/>
          </p:nvGraphicFramePr>
          <p:xfrm>
            <a:off x="2023181" y="5484813"/>
            <a:ext cx="190500" cy="192087"/>
          </p:xfrm>
          <a:graphic>
            <a:graphicData uri="http://schemas.openxmlformats.org/presentationml/2006/ole">
              <mc:AlternateContent xmlns:mc="http://schemas.openxmlformats.org/markup-compatibility/2006">
                <mc:Choice xmlns:v="urn:schemas-microsoft-com:vml" Requires="v">
                  <p:oleObj name="Equation" r:id="rId78" imgW="190477" imgH="190477" progId="Equation.DSMT4">
                    <p:embed/>
                  </p:oleObj>
                </mc:Choice>
                <mc:Fallback>
                  <p:oleObj name="Equation" r:id="rId78" imgW="190477" imgH="19047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3181" y="5484813"/>
                          <a:ext cx="190500"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4" name="Object 11"/>
            <p:cNvGraphicFramePr>
              <a:graphicFrameLocks noChangeAspect="1"/>
            </p:cNvGraphicFramePr>
            <p:nvPr/>
          </p:nvGraphicFramePr>
          <p:xfrm>
            <a:off x="6915150" y="5486400"/>
            <a:ext cx="190500" cy="192088"/>
          </p:xfrm>
          <a:graphic>
            <a:graphicData uri="http://schemas.openxmlformats.org/presentationml/2006/ole">
              <mc:AlternateContent xmlns:mc="http://schemas.openxmlformats.org/markup-compatibility/2006">
                <mc:Choice xmlns:v="urn:schemas-microsoft-com:vml" Requires="v">
                  <p:oleObj name="Equation" r:id="rId79" imgW="190477" imgH="190477" progId="Equation.DSMT4">
                    <p:embed/>
                  </p:oleObj>
                </mc:Choice>
                <mc:Fallback>
                  <p:oleObj name="Equation" r:id="rId79" imgW="190477" imgH="19047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15150" y="5486400"/>
                          <a:ext cx="1905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5" name="Object 12"/>
            <p:cNvGraphicFramePr>
              <a:graphicFrameLocks noChangeAspect="1"/>
            </p:cNvGraphicFramePr>
            <p:nvPr/>
          </p:nvGraphicFramePr>
          <p:xfrm>
            <a:off x="2520950" y="5522912"/>
            <a:ext cx="279400" cy="192088"/>
          </p:xfrm>
          <a:graphic>
            <a:graphicData uri="http://schemas.openxmlformats.org/presentationml/2006/ole">
              <mc:AlternateContent xmlns:mc="http://schemas.openxmlformats.org/markup-compatibility/2006">
                <mc:Choice xmlns:v="urn:schemas-microsoft-com:vml" Requires="v">
                  <p:oleObj name="Equation" r:id="rId80" imgW="279278" imgH="190592" progId="Equation.DSMT4">
                    <p:embed/>
                  </p:oleObj>
                </mc:Choice>
                <mc:Fallback>
                  <p:oleObj name="Equation" r:id="rId80" imgW="279278" imgH="190592"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520950" y="5522912"/>
                          <a:ext cx="2794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6" name="Object 13"/>
            <p:cNvGraphicFramePr>
              <a:graphicFrameLocks noChangeAspect="1"/>
            </p:cNvGraphicFramePr>
            <p:nvPr/>
          </p:nvGraphicFramePr>
          <p:xfrm>
            <a:off x="6330945" y="5484813"/>
            <a:ext cx="304800" cy="192088"/>
          </p:xfrm>
          <a:graphic>
            <a:graphicData uri="http://schemas.openxmlformats.org/presentationml/2006/ole">
              <mc:AlternateContent xmlns:mc="http://schemas.openxmlformats.org/markup-compatibility/2006">
                <mc:Choice xmlns:v="urn:schemas-microsoft-com:vml" Requires="v">
                  <p:oleObj name="Equation" r:id="rId81" imgW="304433" imgH="190477" progId="Equation.DSMT4">
                    <p:embed/>
                  </p:oleObj>
                </mc:Choice>
                <mc:Fallback>
                  <p:oleObj name="Equation" r:id="rId81" imgW="304433" imgH="190477"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330945" y="5484813"/>
                          <a:ext cx="3048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7" name="Object 14"/>
            <p:cNvGraphicFramePr>
              <a:graphicFrameLocks noChangeAspect="1"/>
            </p:cNvGraphicFramePr>
            <p:nvPr/>
          </p:nvGraphicFramePr>
          <p:xfrm>
            <a:off x="5953128" y="6142035"/>
            <a:ext cx="355600" cy="166688"/>
          </p:xfrm>
          <a:graphic>
            <a:graphicData uri="http://schemas.openxmlformats.org/presentationml/2006/ole">
              <mc:AlternateContent xmlns:mc="http://schemas.openxmlformats.org/markup-compatibility/2006">
                <mc:Choice xmlns:v="urn:schemas-microsoft-com:vml" Requires="v">
                  <p:oleObj name="Equation" r:id="rId82" imgW="355508" imgH="164801" progId="Equation.DSMT4">
                    <p:embed/>
                  </p:oleObj>
                </mc:Choice>
                <mc:Fallback>
                  <p:oleObj name="Equation" r:id="rId82" imgW="355508" imgH="16480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53128" y="6142035"/>
                          <a:ext cx="355600"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8" name="Object 15"/>
            <p:cNvGraphicFramePr>
              <a:graphicFrameLocks noChangeAspect="1"/>
            </p:cNvGraphicFramePr>
            <p:nvPr/>
          </p:nvGraphicFramePr>
          <p:xfrm>
            <a:off x="3133724" y="6170613"/>
            <a:ext cx="114300" cy="128588"/>
          </p:xfrm>
          <a:graphic>
            <a:graphicData uri="http://schemas.openxmlformats.org/presentationml/2006/ole">
              <mc:AlternateContent xmlns:mc="http://schemas.openxmlformats.org/markup-compatibility/2006">
                <mc:Choice xmlns:v="urn:schemas-microsoft-com:vml" Requires="v">
                  <p:oleObj name="Equation" r:id="rId83" imgW="114093" imgH="126770" progId="Equation.DSMT4">
                    <p:embed/>
                  </p:oleObj>
                </mc:Choice>
                <mc:Fallback>
                  <p:oleObj name="Equation" r:id="rId83" imgW="114093" imgH="12677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33724" y="6170613"/>
                          <a:ext cx="114300" cy="12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9" name="Object 16"/>
            <p:cNvGraphicFramePr>
              <a:graphicFrameLocks noChangeAspect="1"/>
            </p:cNvGraphicFramePr>
            <p:nvPr/>
          </p:nvGraphicFramePr>
          <p:xfrm>
            <a:off x="6559545" y="6170613"/>
            <a:ext cx="127000" cy="141288"/>
          </p:xfrm>
          <a:graphic>
            <a:graphicData uri="http://schemas.openxmlformats.org/presentationml/2006/ole">
              <mc:AlternateContent xmlns:mc="http://schemas.openxmlformats.org/markup-compatibility/2006">
                <mc:Choice xmlns:v="urn:schemas-microsoft-com:vml" Requires="v">
                  <p:oleObj name="Equation" r:id="rId84" imgW="126847" imgH="139531" progId="Equation.DSMT4">
                    <p:embed/>
                  </p:oleObj>
                </mc:Choice>
                <mc:Fallback>
                  <p:oleObj name="Equation" r:id="rId84" imgW="126847" imgH="13953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59545" y="6170613"/>
                          <a:ext cx="127000" cy="14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90" name="Object 17"/>
            <p:cNvGraphicFramePr>
              <a:graphicFrameLocks noChangeAspect="1"/>
            </p:cNvGraphicFramePr>
            <p:nvPr/>
          </p:nvGraphicFramePr>
          <p:xfrm>
            <a:off x="2419350" y="6170613"/>
            <a:ext cx="114300" cy="153987"/>
          </p:xfrm>
          <a:graphic>
            <a:graphicData uri="http://schemas.openxmlformats.org/presentationml/2006/ole">
              <mc:AlternateContent xmlns:mc="http://schemas.openxmlformats.org/markup-compatibility/2006">
                <mc:Choice xmlns:v="urn:schemas-microsoft-com:vml" Requires="v">
                  <p:oleObj name="Equation" r:id="rId85" imgW="114162" imgH="152216" progId="Equation.DSMT4">
                    <p:embed/>
                  </p:oleObj>
                </mc:Choice>
                <mc:Fallback>
                  <p:oleObj name="Equation" r:id="rId85" imgW="114162" imgH="152216"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19350" y="6170613"/>
                          <a:ext cx="1143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59" name="Straight Arrow Connector 158"/>
            <p:cNvCxnSpPr/>
            <p:nvPr/>
          </p:nvCxnSpPr>
          <p:spPr>
            <a:xfrm rot="5400000" flipH="1" flipV="1">
              <a:off x="2077244" y="5598319"/>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flipH="1" flipV="1">
              <a:off x="6215857" y="5598319"/>
              <a:ext cx="838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6761956" y="5574507"/>
              <a:ext cx="103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7097713" y="5386388"/>
              <a:ext cx="365125" cy="3667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63" name="Straight Arrow Connector 162"/>
            <p:cNvCxnSpPr/>
            <p:nvPr/>
          </p:nvCxnSpPr>
          <p:spPr>
            <a:xfrm rot="5400000" flipH="1">
              <a:off x="7093744" y="5569744"/>
              <a:ext cx="365125" cy="1587"/>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7696" name="Object 683"/>
            <p:cNvGraphicFramePr>
              <a:graphicFrameLocks noChangeAspect="1"/>
            </p:cNvGraphicFramePr>
            <p:nvPr/>
          </p:nvGraphicFramePr>
          <p:xfrm>
            <a:off x="7312025" y="5029200"/>
            <a:ext cx="898525" cy="365125"/>
          </p:xfrm>
          <a:graphic>
            <a:graphicData uri="http://schemas.openxmlformats.org/presentationml/2006/ole">
              <mc:AlternateContent xmlns:mc="http://schemas.openxmlformats.org/markup-compatibility/2006">
                <mc:Choice xmlns:v="urn:schemas-microsoft-com:vml" Requires="v">
                  <p:oleObj name="Equation" r:id="rId86" imgW="901723" imgH="368185" progId="Equation.DSMT4">
                    <p:embed/>
                  </p:oleObj>
                </mc:Choice>
                <mc:Fallback>
                  <p:oleObj name="Equation" r:id="rId86" imgW="901723" imgH="368185" progId="Equation.DSMT4">
                    <p:embed/>
                    <p:pic>
                      <p:nvPicPr>
                        <p:cNvPr id="0" name=""/>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7312025" y="5029200"/>
                          <a:ext cx="8985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65" name="Straight Connector 164"/>
            <p:cNvCxnSpPr/>
            <p:nvPr/>
          </p:nvCxnSpPr>
          <p:spPr>
            <a:xfrm rot="10800000">
              <a:off x="1855788" y="505301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0800000">
              <a:off x="1855788" y="6100763"/>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1741487" y="5578476"/>
              <a:ext cx="1050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2190750" y="5395913"/>
              <a:ext cx="152400" cy="381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69" name="Straight Connector 168"/>
            <p:cNvCxnSpPr/>
            <p:nvPr/>
          </p:nvCxnSpPr>
          <p:spPr>
            <a:xfrm rot="5400000">
              <a:off x="1334294" y="5574507"/>
              <a:ext cx="10429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1671638" y="5386388"/>
              <a:ext cx="365125" cy="3667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171" name="Straight Arrow Connector 170"/>
            <p:cNvCxnSpPr/>
            <p:nvPr/>
          </p:nvCxnSpPr>
          <p:spPr>
            <a:xfrm rot="5400000" flipH="1">
              <a:off x="1672431" y="5569744"/>
              <a:ext cx="365125" cy="158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7704" name="Object 683"/>
            <p:cNvGraphicFramePr>
              <a:graphicFrameLocks noChangeAspect="1"/>
            </p:cNvGraphicFramePr>
            <p:nvPr/>
          </p:nvGraphicFramePr>
          <p:xfrm>
            <a:off x="971550" y="5105400"/>
            <a:ext cx="884237" cy="365125"/>
          </p:xfrm>
          <a:graphic>
            <a:graphicData uri="http://schemas.openxmlformats.org/presentationml/2006/ole">
              <mc:AlternateContent xmlns:mc="http://schemas.openxmlformats.org/markup-compatibility/2006">
                <mc:Choice xmlns:v="urn:schemas-microsoft-com:vml" Requires="v">
                  <p:oleObj name="Equation" r:id="rId88" imgW="889046" imgH="368185" progId="Equation.DSMT4">
                    <p:embed/>
                  </p:oleObj>
                </mc:Choice>
                <mc:Fallback>
                  <p:oleObj name="Equation" r:id="rId88" imgW="889046" imgH="368185" progId="Equation.DSMT4">
                    <p:embed/>
                    <p:pic>
                      <p:nvPicPr>
                        <p:cNvPr id="0" name=""/>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971550" y="5105400"/>
                          <a:ext cx="8842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182" name="Text Box 12"/>
          <p:cNvSpPr txBox="1">
            <a:spLocks noChangeArrowheads="1"/>
          </p:cNvSpPr>
          <p:nvPr/>
        </p:nvSpPr>
        <p:spPr bwMode="auto">
          <a:xfrm>
            <a:off x="1219200" y="3505200"/>
            <a:ext cx="6705600" cy="1016000"/>
          </a:xfrm>
          <a:prstGeom prst="rect">
            <a:avLst/>
          </a:prstGeom>
          <a:solidFill>
            <a:srgbClr val="FFFF99"/>
          </a:solidFill>
          <a:ln w="28575">
            <a:solidFill>
              <a:srgbClr val="FF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tx1"/>
              </a:buClr>
              <a:buFont typeface="Arial" charset="0"/>
              <a:buNone/>
              <a:defRPr/>
            </a:pPr>
            <a:r>
              <a:rPr lang="en-US" sz="2000" dirty="0">
                <a:latin typeface="+mn-lt"/>
              </a:rPr>
              <a:t>The three models are mathematically equivalent and they will provide the same response in terms of total voltage and total current.</a:t>
            </a:r>
          </a:p>
        </p:txBody>
      </p:sp>
    </p:spTree>
    <p:custDataLst>
      <p:tags r:id="rId1"/>
    </p:custDataLst>
    <p:extLst>
      <p:ext uri="{BB962C8B-B14F-4D97-AF65-F5344CB8AC3E}">
        <p14:creationId xmlns:p14="http://schemas.microsoft.com/office/powerpoint/2010/main" val="1103779604"/>
      </p:ext>
    </p:extLst>
  </p:cSld>
  <p:clrMapOvr>
    <a:masterClrMapping/>
  </p:clrMapOvr>
  <p:transition advTm="216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584200"/>
          </a:xfrm>
          <a:prstGeom prst="rect">
            <a:avLst/>
          </a:prstGeom>
          <a:noFill/>
          <a:ln w="9525">
            <a:noFill/>
            <a:miter lim="800000"/>
            <a:headEnd/>
            <a:tailEnd/>
          </a:ln>
          <a:effectLst/>
        </p:spPr>
        <p:txBody>
          <a:bodyPr>
            <a:spAutoFit/>
          </a:bodyPr>
          <a:lstStyle/>
          <a:p>
            <a:pPr>
              <a:defRPr/>
            </a:pPr>
            <a:r>
              <a:rPr lang="en-US" sz="3200" dirty="0">
                <a:solidFill>
                  <a:srgbClr val="000000"/>
                </a:solidFill>
                <a:latin typeface="+mj-lt"/>
              </a:rPr>
              <a:t>Contribution of Field Components</a:t>
            </a:r>
          </a:p>
        </p:txBody>
      </p:sp>
      <p:sp>
        <p:nvSpPr>
          <p:cNvPr id="31746" name="Line 2"/>
          <p:cNvSpPr>
            <a:spLocks noChangeShapeType="1"/>
          </p:cNvSpPr>
          <p:nvPr/>
        </p:nvSpPr>
        <p:spPr bwMode="auto">
          <a:xfrm>
            <a:off x="1374775" y="4883150"/>
            <a:ext cx="5080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47" name="Line 3"/>
          <p:cNvSpPr>
            <a:spLocks noChangeShapeType="1"/>
          </p:cNvSpPr>
          <p:nvPr/>
        </p:nvSpPr>
        <p:spPr bwMode="auto">
          <a:xfrm>
            <a:off x="1374775" y="4787900"/>
            <a:ext cx="5080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48" name="Line 4"/>
          <p:cNvSpPr>
            <a:spLocks noChangeShapeType="1"/>
          </p:cNvSpPr>
          <p:nvPr/>
        </p:nvSpPr>
        <p:spPr bwMode="auto">
          <a:xfrm>
            <a:off x="1374775" y="4076700"/>
            <a:ext cx="5080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49" name="Line 9"/>
          <p:cNvSpPr>
            <a:spLocks noChangeShapeType="1"/>
          </p:cNvSpPr>
          <p:nvPr/>
        </p:nvSpPr>
        <p:spPr bwMode="auto">
          <a:xfrm>
            <a:off x="1438275" y="6248400"/>
            <a:ext cx="1588" cy="50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0" name="Line 10"/>
          <p:cNvSpPr>
            <a:spLocks noChangeShapeType="1"/>
          </p:cNvSpPr>
          <p:nvPr/>
        </p:nvSpPr>
        <p:spPr bwMode="auto">
          <a:xfrm>
            <a:off x="2697163" y="6248400"/>
            <a:ext cx="1587" cy="50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1" name="Line 11"/>
          <p:cNvSpPr>
            <a:spLocks noChangeShapeType="1"/>
          </p:cNvSpPr>
          <p:nvPr/>
        </p:nvSpPr>
        <p:spPr bwMode="auto">
          <a:xfrm>
            <a:off x="3954463" y="6248400"/>
            <a:ext cx="1587" cy="50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2" name="Line 12"/>
          <p:cNvSpPr>
            <a:spLocks noChangeShapeType="1"/>
          </p:cNvSpPr>
          <p:nvPr/>
        </p:nvSpPr>
        <p:spPr bwMode="auto">
          <a:xfrm>
            <a:off x="5226050" y="6248400"/>
            <a:ext cx="1588" cy="50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3" name="Line 13"/>
          <p:cNvSpPr>
            <a:spLocks noChangeShapeType="1"/>
          </p:cNvSpPr>
          <p:nvPr/>
        </p:nvSpPr>
        <p:spPr bwMode="auto">
          <a:xfrm>
            <a:off x="6483350" y="6248400"/>
            <a:ext cx="1588" cy="50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4" name="Line 15"/>
          <p:cNvSpPr>
            <a:spLocks noChangeShapeType="1"/>
          </p:cNvSpPr>
          <p:nvPr/>
        </p:nvSpPr>
        <p:spPr bwMode="auto">
          <a:xfrm>
            <a:off x="1335088" y="5846763"/>
            <a:ext cx="50800"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5" name="Line 16"/>
          <p:cNvSpPr>
            <a:spLocks noChangeShapeType="1"/>
          </p:cNvSpPr>
          <p:nvPr/>
        </p:nvSpPr>
        <p:spPr bwMode="auto">
          <a:xfrm>
            <a:off x="1335088" y="5122863"/>
            <a:ext cx="50800"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6" name="Line 17"/>
          <p:cNvSpPr>
            <a:spLocks noChangeShapeType="1"/>
          </p:cNvSpPr>
          <p:nvPr/>
        </p:nvSpPr>
        <p:spPr bwMode="auto">
          <a:xfrm>
            <a:off x="1335088" y="4411663"/>
            <a:ext cx="50800"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7" name="Line 18"/>
          <p:cNvSpPr>
            <a:spLocks noChangeShapeType="1"/>
          </p:cNvSpPr>
          <p:nvPr/>
        </p:nvSpPr>
        <p:spPr bwMode="auto">
          <a:xfrm>
            <a:off x="1335088" y="3686175"/>
            <a:ext cx="5080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1758" name="Line 25"/>
          <p:cNvSpPr>
            <a:spLocks noChangeShapeType="1"/>
          </p:cNvSpPr>
          <p:nvPr/>
        </p:nvSpPr>
        <p:spPr bwMode="auto">
          <a:xfrm>
            <a:off x="4818063" y="5368925"/>
            <a:ext cx="42862"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17" name="Rectangle 28"/>
          <p:cNvSpPr>
            <a:spLocks noChangeArrowheads="1"/>
          </p:cNvSpPr>
          <p:nvPr/>
        </p:nvSpPr>
        <p:spPr bwMode="auto">
          <a:xfrm>
            <a:off x="1143000" y="1905000"/>
            <a:ext cx="6705600" cy="708025"/>
          </a:xfrm>
          <a:prstGeom prst="rect">
            <a:avLst/>
          </a:prstGeom>
          <a:noFill/>
          <a:ln w="9525">
            <a:noFill/>
            <a:miter lim="800000"/>
            <a:headEnd/>
            <a:tailEnd/>
          </a:ln>
          <a:effectLst/>
        </p:spPr>
        <p:txBody>
          <a:bodyPr>
            <a:spAutoFit/>
          </a:bodyPr>
          <a:lstStyle/>
          <a:p>
            <a:pPr>
              <a:defRPr/>
            </a:pPr>
            <a:r>
              <a:rPr lang="fr-FR" sz="2000" dirty="0" err="1">
                <a:latin typeface="+mj-lt"/>
                <a:cs typeface="Times New Roman" pitchFamily="18" charset="0"/>
              </a:rPr>
              <a:t>Example</a:t>
            </a:r>
            <a:r>
              <a:rPr lang="fr-FR" sz="2000" dirty="0">
                <a:latin typeface="+mj-lt"/>
                <a:cs typeface="Times New Roman" pitchFamily="18" charset="0"/>
              </a:rPr>
              <a:t>: </a:t>
            </a:r>
            <a:r>
              <a:rPr lang="fr-FR" sz="2000" dirty="0" err="1">
                <a:latin typeface="+mj-lt"/>
                <a:cs typeface="Times New Roman" pitchFamily="18" charset="0"/>
              </a:rPr>
              <a:t>Induced</a:t>
            </a:r>
            <a:r>
              <a:rPr lang="fr-FR" sz="2000" dirty="0">
                <a:latin typeface="+mj-lt"/>
                <a:cs typeface="Times New Roman" pitchFamily="18" charset="0"/>
              </a:rPr>
              <a:t> voltages by </a:t>
            </a:r>
            <a:r>
              <a:rPr lang="fr-FR" sz="2000" dirty="0" err="1">
                <a:latin typeface="+mj-lt"/>
                <a:cs typeface="Times New Roman" pitchFamily="18" charset="0"/>
              </a:rPr>
              <a:t>lightning</a:t>
            </a:r>
            <a:r>
              <a:rPr lang="fr-FR" sz="2000" dirty="0">
                <a:latin typeface="+mj-lt"/>
                <a:cs typeface="Times New Roman" pitchFamily="18" charset="0"/>
              </a:rPr>
              <a:t> on a 1 km long, 10 m </a:t>
            </a:r>
            <a:r>
              <a:rPr lang="fr-FR" sz="2000" dirty="0" err="1">
                <a:latin typeface="+mj-lt"/>
                <a:cs typeface="Times New Roman" pitchFamily="18" charset="0"/>
              </a:rPr>
              <a:t>high</a:t>
            </a:r>
            <a:r>
              <a:rPr lang="fr-FR" sz="2000" dirty="0">
                <a:latin typeface="+mj-lt"/>
                <a:cs typeface="Times New Roman" pitchFamily="18" charset="0"/>
              </a:rPr>
              <a:t> </a:t>
            </a:r>
            <a:r>
              <a:rPr lang="fr-FR" sz="2000" dirty="0" err="1">
                <a:latin typeface="+mj-lt"/>
                <a:cs typeface="Times New Roman" pitchFamily="18" charset="0"/>
              </a:rPr>
              <a:t>overhead</a:t>
            </a:r>
            <a:r>
              <a:rPr lang="fr-FR" sz="2000" dirty="0">
                <a:latin typeface="+mj-lt"/>
                <a:cs typeface="Times New Roman" pitchFamily="18" charset="0"/>
              </a:rPr>
              <a:t> </a:t>
            </a:r>
            <a:r>
              <a:rPr lang="fr-FR" sz="2000" dirty="0" err="1">
                <a:latin typeface="+mj-lt"/>
                <a:cs typeface="Times New Roman" pitchFamily="18" charset="0"/>
              </a:rPr>
              <a:t>wire</a:t>
            </a:r>
            <a:r>
              <a:rPr lang="fr-FR" sz="2000" dirty="0">
                <a:latin typeface="+mj-lt"/>
                <a:cs typeface="Times New Roman" pitchFamily="18" charset="0"/>
              </a:rPr>
              <a:t> </a:t>
            </a:r>
            <a:r>
              <a:rPr lang="fr-FR" sz="2000" dirty="0" err="1">
                <a:latin typeface="+mj-lt"/>
                <a:cs typeface="Times New Roman" pitchFamily="18" charset="0"/>
              </a:rPr>
              <a:t>matched</a:t>
            </a:r>
            <a:r>
              <a:rPr lang="fr-FR" sz="2000" dirty="0">
                <a:latin typeface="+mj-lt"/>
                <a:cs typeface="Times New Roman" pitchFamily="18" charset="0"/>
              </a:rPr>
              <a:t> </a:t>
            </a:r>
            <a:r>
              <a:rPr lang="fr-FR" sz="2000" dirty="0" err="1">
                <a:latin typeface="+mj-lt"/>
                <a:cs typeface="Times New Roman" pitchFamily="18" charset="0"/>
              </a:rPr>
              <a:t>at</a:t>
            </a:r>
            <a:r>
              <a:rPr lang="fr-FR" sz="2000" dirty="0">
                <a:latin typeface="+mj-lt"/>
                <a:cs typeface="Times New Roman" pitchFamily="18" charset="0"/>
              </a:rPr>
              <a:t> </a:t>
            </a:r>
            <a:r>
              <a:rPr lang="fr-FR" sz="2000" dirty="0" err="1">
                <a:latin typeface="+mj-lt"/>
                <a:cs typeface="Times New Roman" pitchFamily="18" charset="0"/>
              </a:rPr>
              <a:t>its</a:t>
            </a:r>
            <a:r>
              <a:rPr lang="fr-FR" sz="2000" dirty="0">
                <a:latin typeface="+mj-lt"/>
                <a:cs typeface="Times New Roman" pitchFamily="18" charset="0"/>
              </a:rPr>
              <a:t> </a:t>
            </a:r>
            <a:r>
              <a:rPr lang="fr-FR" sz="2000" dirty="0" err="1">
                <a:latin typeface="+mj-lt"/>
                <a:cs typeface="Times New Roman" pitchFamily="18" charset="0"/>
              </a:rPr>
              <a:t>two</a:t>
            </a:r>
            <a:r>
              <a:rPr lang="fr-FR" sz="2000" dirty="0">
                <a:latin typeface="+mj-lt"/>
                <a:cs typeface="Times New Roman" pitchFamily="18" charset="0"/>
              </a:rPr>
              <a:t> </a:t>
            </a:r>
            <a:r>
              <a:rPr lang="fr-FR" sz="2000" dirty="0" err="1">
                <a:latin typeface="+mj-lt"/>
                <a:cs typeface="Times New Roman" pitchFamily="18" charset="0"/>
              </a:rPr>
              <a:t>extremities</a:t>
            </a:r>
            <a:endParaRPr lang="en-US" sz="2000" dirty="0">
              <a:latin typeface="+mj-lt"/>
            </a:endParaRPr>
          </a:p>
        </p:txBody>
      </p:sp>
      <p:pic>
        <p:nvPicPr>
          <p:cNvPr id="3176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733800"/>
            <a:ext cx="526732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1" name="Text Box 30"/>
          <p:cNvSpPr txBox="1">
            <a:spLocks noChangeArrowheads="1"/>
          </p:cNvSpPr>
          <p:nvPr/>
        </p:nvSpPr>
        <p:spPr bwMode="auto">
          <a:xfrm>
            <a:off x="3857625" y="5781675"/>
            <a:ext cx="2028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r-CH"/>
              <a:t>Top View</a:t>
            </a:r>
            <a:endParaRPr lang="en-GB"/>
          </a:p>
        </p:txBody>
      </p:sp>
      <p:sp>
        <p:nvSpPr>
          <p:cNvPr id="31762"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Contribution of field components</a:t>
            </a:r>
          </a:p>
        </p:txBody>
      </p:sp>
    </p:spTree>
    <p:extLst>
      <p:ext uri="{BB962C8B-B14F-4D97-AF65-F5344CB8AC3E}">
        <p14:creationId xmlns:p14="http://schemas.microsoft.com/office/powerpoint/2010/main" val="169688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ChangeAspect="1" noChangeArrowheads="1" noTextEdit="1"/>
          </p:cNvSpPr>
          <p:nvPr/>
        </p:nvSpPr>
        <p:spPr bwMode="auto">
          <a:xfrm>
            <a:off x="2484438" y="3429000"/>
            <a:ext cx="4019550" cy="283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794" name="Line 4"/>
          <p:cNvSpPr>
            <a:spLocks noChangeShapeType="1"/>
          </p:cNvSpPr>
          <p:nvPr/>
        </p:nvSpPr>
        <p:spPr bwMode="auto">
          <a:xfrm>
            <a:off x="1374775" y="1370013"/>
            <a:ext cx="50800"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3795" name="Line 5"/>
          <p:cNvSpPr>
            <a:spLocks noChangeShapeType="1"/>
          </p:cNvSpPr>
          <p:nvPr/>
        </p:nvSpPr>
        <p:spPr bwMode="auto">
          <a:xfrm flipV="1">
            <a:off x="1398588" y="981075"/>
            <a:ext cx="1587" cy="50434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3796" name="Line 6"/>
          <p:cNvSpPr>
            <a:spLocks noChangeShapeType="1"/>
          </p:cNvSpPr>
          <p:nvPr/>
        </p:nvSpPr>
        <p:spPr bwMode="auto">
          <a:xfrm>
            <a:off x="1335088" y="981075"/>
            <a:ext cx="5080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3797" name="Line 7"/>
          <p:cNvSpPr>
            <a:spLocks noChangeShapeType="1"/>
          </p:cNvSpPr>
          <p:nvPr/>
        </p:nvSpPr>
        <p:spPr bwMode="auto">
          <a:xfrm flipV="1">
            <a:off x="1398588" y="981075"/>
            <a:ext cx="1587" cy="50434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grpSp>
        <p:nvGrpSpPr>
          <p:cNvPr id="33798" name="Group 9"/>
          <p:cNvGrpSpPr>
            <a:grpSpLocks/>
          </p:cNvGrpSpPr>
          <p:nvPr/>
        </p:nvGrpSpPr>
        <p:grpSpPr bwMode="auto">
          <a:xfrm>
            <a:off x="1206500" y="2601913"/>
            <a:ext cx="2735263" cy="831850"/>
            <a:chOff x="760" y="1775"/>
            <a:chExt cx="1723" cy="524"/>
          </a:xfrm>
        </p:grpSpPr>
        <p:sp>
          <p:nvSpPr>
            <p:cNvPr id="57367" name="Freeform 10"/>
            <p:cNvSpPr>
              <a:spLocks/>
            </p:cNvSpPr>
            <p:nvPr/>
          </p:nvSpPr>
          <p:spPr bwMode="auto">
            <a:xfrm>
              <a:off x="760"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8" name="Freeform 11"/>
            <p:cNvSpPr>
              <a:spLocks/>
            </p:cNvSpPr>
            <p:nvPr/>
          </p:nvSpPr>
          <p:spPr bwMode="auto">
            <a:xfrm>
              <a:off x="786"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9" name="Freeform 12"/>
            <p:cNvSpPr>
              <a:spLocks/>
            </p:cNvSpPr>
            <p:nvPr/>
          </p:nvSpPr>
          <p:spPr bwMode="auto">
            <a:xfrm>
              <a:off x="812"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0" name="Freeform 13"/>
            <p:cNvSpPr>
              <a:spLocks/>
            </p:cNvSpPr>
            <p:nvPr/>
          </p:nvSpPr>
          <p:spPr bwMode="auto">
            <a:xfrm>
              <a:off x="838"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1" name="Freeform 14"/>
            <p:cNvSpPr>
              <a:spLocks/>
            </p:cNvSpPr>
            <p:nvPr/>
          </p:nvSpPr>
          <p:spPr bwMode="auto">
            <a:xfrm>
              <a:off x="864"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2" name="Freeform 15"/>
            <p:cNvSpPr>
              <a:spLocks/>
            </p:cNvSpPr>
            <p:nvPr/>
          </p:nvSpPr>
          <p:spPr bwMode="auto">
            <a:xfrm>
              <a:off x="890"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3" name="Freeform 16"/>
            <p:cNvSpPr>
              <a:spLocks/>
            </p:cNvSpPr>
            <p:nvPr/>
          </p:nvSpPr>
          <p:spPr bwMode="auto">
            <a:xfrm>
              <a:off x="916"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4" name="Freeform 17"/>
            <p:cNvSpPr>
              <a:spLocks/>
            </p:cNvSpPr>
            <p:nvPr/>
          </p:nvSpPr>
          <p:spPr bwMode="auto">
            <a:xfrm>
              <a:off x="942"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5" name="Freeform 18"/>
            <p:cNvSpPr>
              <a:spLocks/>
            </p:cNvSpPr>
            <p:nvPr/>
          </p:nvSpPr>
          <p:spPr bwMode="auto">
            <a:xfrm>
              <a:off x="968"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6" name="Freeform 19"/>
            <p:cNvSpPr>
              <a:spLocks/>
            </p:cNvSpPr>
            <p:nvPr/>
          </p:nvSpPr>
          <p:spPr bwMode="auto">
            <a:xfrm>
              <a:off x="994"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7" name="Freeform 20"/>
            <p:cNvSpPr>
              <a:spLocks/>
            </p:cNvSpPr>
            <p:nvPr/>
          </p:nvSpPr>
          <p:spPr bwMode="auto">
            <a:xfrm>
              <a:off x="1020"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8" name="Freeform 21"/>
            <p:cNvSpPr>
              <a:spLocks/>
            </p:cNvSpPr>
            <p:nvPr/>
          </p:nvSpPr>
          <p:spPr bwMode="auto">
            <a:xfrm>
              <a:off x="1046"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79" name="Freeform 22"/>
            <p:cNvSpPr>
              <a:spLocks/>
            </p:cNvSpPr>
            <p:nvPr/>
          </p:nvSpPr>
          <p:spPr bwMode="auto">
            <a:xfrm>
              <a:off x="1072"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0" name="Freeform 23"/>
            <p:cNvSpPr>
              <a:spLocks/>
            </p:cNvSpPr>
            <p:nvPr/>
          </p:nvSpPr>
          <p:spPr bwMode="auto">
            <a:xfrm>
              <a:off x="1098"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1" name="Freeform 24"/>
            <p:cNvSpPr>
              <a:spLocks/>
            </p:cNvSpPr>
            <p:nvPr/>
          </p:nvSpPr>
          <p:spPr bwMode="auto">
            <a:xfrm>
              <a:off x="1124"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2" name="Freeform 25"/>
            <p:cNvSpPr>
              <a:spLocks/>
            </p:cNvSpPr>
            <p:nvPr/>
          </p:nvSpPr>
          <p:spPr bwMode="auto">
            <a:xfrm>
              <a:off x="1150"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3" name="Freeform 26"/>
            <p:cNvSpPr>
              <a:spLocks/>
            </p:cNvSpPr>
            <p:nvPr/>
          </p:nvSpPr>
          <p:spPr bwMode="auto">
            <a:xfrm>
              <a:off x="1176"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4" name="Freeform 27"/>
            <p:cNvSpPr>
              <a:spLocks/>
            </p:cNvSpPr>
            <p:nvPr/>
          </p:nvSpPr>
          <p:spPr bwMode="auto">
            <a:xfrm>
              <a:off x="1202"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5" name="Freeform 28"/>
            <p:cNvSpPr>
              <a:spLocks/>
            </p:cNvSpPr>
            <p:nvPr/>
          </p:nvSpPr>
          <p:spPr bwMode="auto">
            <a:xfrm>
              <a:off x="1228"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6" name="Freeform 29"/>
            <p:cNvSpPr>
              <a:spLocks/>
            </p:cNvSpPr>
            <p:nvPr/>
          </p:nvSpPr>
          <p:spPr bwMode="auto">
            <a:xfrm>
              <a:off x="1254"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7" name="Freeform 30"/>
            <p:cNvSpPr>
              <a:spLocks/>
            </p:cNvSpPr>
            <p:nvPr/>
          </p:nvSpPr>
          <p:spPr bwMode="auto">
            <a:xfrm>
              <a:off x="1280"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8" name="Freeform 31"/>
            <p:cNvSpPr>
              <a:spLocks/>
            </p:cNvSpPr>
            <p:nvPr/>
          </p:nvSpPr>
          <p:spPr bwMode="auto">
            <a:xfrm>
              <a:off x="1306"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89" name="Freeform 32"/>
            <p:cNvSpPr>
              <a:spLocks/>
            </p:cNvSpPr>
            <p:nvPr/>
          </p:nvSpPr>
          <p:spPr bwMode="auto">
            <a:xfrm>
              <a:off x="1332"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0" name="Freeform 33"/>
            <p:cNvSpPr>
              <a:spLocks/>
            </p:cNvSpPr>
            <p:nvPr/>
          </p:nvSpPr>
          <p:spPr bwMode="auto">
            <a:xfrm>
              <a:off x="1358"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1" name="Freeform 34"/>
            <p:cNvSpPr>
              <a:spLocks/>
            </p:cNvSpPr>
            <p:nvPr/>
          </p:nvSpPr>
          <p:spPr bwMode="auto">
            <a:xfrm>
              <a:off x="1384"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2" name="Freeform 35"/>
            <p:cNvSpPr>
              <a:spLocks/>
            </p:cNvSpPr>
            <p:nvPr/>
          </p:nvSpPr>
          <p:spPr bwMode="auto">
            <a:xfrm>
              <a:off x="1410"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3" name="Freeform 36"/>
            <p:cNvSpPr>
              <a:spLocks/>
            </p:cNvSpPr>
            <p:nvPr/>
          </p:nvSpPr>
          <p:spPr bwMode="auto">
            <a:xfrm>
              <a:off x="1436"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4" name="Freeform 37"/>
            <p:cNvSpPr>
              <a:spLocks/>
            </p:cNvSpPr>
            <p:nvPr/>
          </p:nvSpPr>
          <p:spPr bwMode="auto">
            <a:xfrm>
              <a:off x="1462"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5" name="Freeform 38"/>
            <p:cNvSpPr>
              <a:spLocks/>
            </p:cNvSpPr>
            <p:nvPr/>
          </p:nvSpPr>
          <p:spPr bwMode="auto">
            <a:xfrm>
              <a:off x="1488"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6" name="Freeform 39"/>
            <p:cNvSpPr>
              <a:spLocks/>
            </p:cNvSpPr>
            <p:nvPr/>
          </p:nvSpPr>
          <p:spPr bwMode="auto">
            <a:xfrm>
              <a:off x="1514"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7" name="Freeform 40"/>
            <p:cNvSpPr>
              <a:spLocks/>
            </p:cNvSpPr>
            <p:nvPr/>
          </p:nvSpPr>
          <p:spPr bwMode="auto">
            <a:xfrm>
              <a:off x="1539"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8" name="Freeform 41"/>
            <p:cNvSpPr>
              <a:spLocks/>
            </p:cNvSpPr>
            <p:nvPr/>
          </p:nvSpPr>
          <p:spPr bwMode="auto">
            <a:xfrm>
              <a:off x="1565"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99" name="Freeform 42"/>
            <p:cNvSpPr>
              <a:spLocks/>
            </p:cNvSpPr>
            <p:nvPr/>
          </p:nvSpPr>
          <p:spPr bwMode="auto">
            <a:xfrm>
              <a:off x="1591"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0" name="Freeform 43"/>
            <p:cNvSpPr>
              <a:spLocks/>
            </p:cNvSpPr>
            <p:nvPr/>
          </p:nvSpPr>
          <p:spPr bwMode="auto">
            <a:xfrm>
              <a:off x="1617"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1" name="Freeform 44"/>
            <p:cNvSpPr>
              <a:spLocks/>
            </p:cNvSpPr>
            <p:nvPr/>
          </p:nvSpPr>
          <p:spPr bwMode="auto">
            <a:xfrm>
              <a:off x="1643"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2" name="Freeform 45"/>
            <p:cNvSpPr>
              <a:spLocks/>
            </p:cNvSpPr>
            <p:nvPr/>
          </p:nvSpPr>
          <p:spPr bwMode="auto">
            <a:xfrm>
              <a:off x="1669"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3" name="Freeform 46"/>
            <p:cNvSpPr>
              <a:spLocks/>
            </p:cNvSpPr>
            <p:nvPr/>
          </p:nvSpPr>
          <p:spPr bwMode="auto">
            <a:xfrm>
              <a:off x="1695"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4" name="Freeform 47"/>
            <p:cNvSpPr>
              <a:spLocks/>
            </p:cNvSpPr>
            <p:nvPr/>
          </p:nvSpPr>
          <p:spPr bwMode="auto">
            <a:xfrm>
              <a:off x="1721"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5" name="Freeform 48"/>
            <p:cNvSpPr>
              <a:spLocks/>
            </p:cNvSpPr>
            <p:nvPr/>
          </p:nvSpPr>
          <p:spPr bwMode="auto">
            <a:xfrm>
              <a:off x="1747"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6" name="Freeform 49"/>
            <p:cNvSpPr>
              <a:spLocks/>
            </p:cNvSpPr>
            <p:nvPr/>
          </p:nvSpPr>
          <p:spPr bwMode="auto">
            <a:xfrm>
              <a:off x="1773"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7" name="Freeform 50"/>
            <p:cNvSpPr>
              <a:spLocks/>
            </p:cNvSpPr>
            <p:nvPr/>
          </p:nvSpPr>
          <p:spPr bwMode="auto">
            <a:xfrm>
              <a:off x="1799"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8" name="Freeform 51"/>
            <p:cNvSpPr>
              <a:spLocks/>
            </p:cNvSpPr>
            <p:nvPr/>
          </p:nvSpPr>
          <p:spPr bwMode="auto">
            <a:xfrm>
              <a:off x="1825" y="2298"/>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09" name="Freeform 52"/>
            <p:cNvSpPr>
              <a:spLocks/>
            </p:cNvSpPr>
            <p:nvPr/>
          </p:nvSpPr>
          <p:spPr bwMode="auto">
            <a:xfrm>
              <a:off x="1851"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0" name="Freeform 53"/>
            <p:cNvSpPr>
              <a:spLocks/>
            </p:cNvSpPr>
            <p:nvPr/>
          </p:nvSpPr>
          <p:spPr bwMode="auto">
            <a:xfrm>
              <a:off x="1877"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1" name="Freeform 54"/>
            <p:cNvSpPr>
              <a:spLocks/>
            </p:cNvSpPr>
            <p:nvPr/>
          </p:nvSpPr>
          <p:spPr bwMode="auto">
            <a:xfrm>
              <a:off x="1903"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2" name="Freeform 55"/>
            <p:cNvSpPr>
              <a:spLocks/>
            </p:cNvSpPr>
            <p:nvPr/>
          </p:nvSpPr>
          <p:spPr bwMode="auto">
            <a:xfrm>
              <a:off x="1929"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3" name="Freeform 56"/>
            <p:cNvSpPr>
              <a:spLocks/>
            </p:cNvSpPr>
            <p:nvPr/>
          </p:nvSpPr>
          <p:spPr bwMode="auto">
            <a:xfrm>
              <a:off x="1955"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4" name="Freeform 57"/>
            <p:cNvSpPr>
              <a:spLocks/>
            </p:cNvSpPr>
            <p:nvPr/>
          </p:nvSpPr>
          <p:spPr bwMode="auto">
            <a:xfrm>
              <a:off x="1981"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5" name="Freeform 58"/>
            <p:cNvSpPr>
              <a:spLocks/>
            </p:cNvSpPr>
            <p:nvPr/>
          </p:nvSpPr>
          <p:spPr bwMode="auto">
            <a:xfrm>
              <a:off x="2007"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6" name="Freeform 59"/>
            <p:cNvSpPr>
              <a:spLocks/>
            </p:cNvSpPr>
            <p:nvPr/>
          </p:nvSpPr>
          <p:spPr bwMode="auto">
            <a:xfrm>
              <a:off x="2033"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7" name="Freeform 60"/>
            <p:cNvSpPr>
              <a:spLocks/>
            </p:cNvSpPr>
            <p:nvPr/>
          </p:nvSpPr>
          <p:spPr bwMode="auto">
            <a:xfrm>
              <a:off x="2059"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8" name="Freeform 61"/>
            <p:cNvSpPr>
              <a:spLocks/>
            </p:cNvSpPr>
            <p:nvPr/>
          </p:nvSpPr>
          <p:spPr bwMode="auto">
            <a:xfrm>
              <a:off x="2085"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19" name="Freeform 62"/>
            <p:cNvSpPr>
              <a:spLocks/>
            </p:cNvSpPr>
            <p:nvPr/>
          </p:nvSpPr>
          <p:spPr bwMode="auto">
            <a:xfrm>
              <a:off x="2111"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0" name="Freeform 63"/>
            <p:cNvSpPr>
              <a:spLocks/>
            </p:cNvSpPr>
            <p:nvPr/>
          </p:nvSpPr>
          <p:spPr bwMode="auto">
            <a:xfrm>
              <a:off x="2137"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1" name="Freeform 64"/>
            <p:cNvSpPr>
              <a:spLocks/>
            </p:cNvSpPr>
            <p:nvPr/>
          </p:nvSpPr>
          <p:spPr bwMode="auto">
            <a:xfrm>
              <a:off x="2163"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2" name="Freeform 65"/>
            <p:cNvSpPr>
              <a:spLocks/>
            </p:cNvSpPr>
            <p:nvPr/>
          </p:nvSpPr>
          <p:spPr bwMode="auto">
            <a:xfrm>
              <a:off x="2189"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3" name="Freeform 66"/>
            <p:cNvSpPr>
              <a:spLocks/>
            </p:cNvSpPr>
            <p:nvPr/>
          </p:nvSpPr>
          <p:spPr bwMode="auto">
            <a:xfrm>
              <a:off x="2215"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4" name="Freeform 67"/>
            <p:cNvSpPr>
              <a:spLocks/>
            </p:cNvSpPr>
            <p:nvPr/>
          </p:nvSpPr>
          <p:spPr bwMode="auto">
            <a:xfrm>
              <a:off x="2241"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5" name="Freeform 68"/>
            <p:cNvSpPr>
              <a:spLocks/>
            </p:cNvSpPr>
            <p:nvPr/>
          </p:nvSpPr>
          <p:spPr bwMode="auto">
            <a:xfrm>
              <a:off x="2267"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6" name="Freeform 69"/>
            <p:cNvSpPr>
              <a:spLocks/>
            </p:cNvSpPr>
            <p:nvPr/>
          </p:nvSpPr>
          <p:spPr bwMode="auto">
            <a:xfrm>
              <a:off x="2293"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7" name="Freeform 70"/>
            <p:cNvSpPr>
              <a:spLocks/>
            </p:cNvSpPr>
            <p:nvPr/>
          </p:nvSpPr>
          <p:spPr bwMode="auto">
            <a:xfrm>
              <a:off x="2319"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8" name="Freeform 71"/>
            <p:cNvSpPr>
              <a:spLocks/>
            </p:cNvSpPr>
            <p:nvPr/>
          </p:nvSpPr>
          <p:spPr bwMode="auto">
            <a:xfrm>
              <a:off x="2345"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29" name="Freeform 72"/>
            <p:cNvSpPr>
              <a:spLocks/>
            </p:cNvSpPr>
            <p:nvPr/>
          </p:nvSpPr>
          <p:spPr bwMode="auto">
            <a:xfrm>
              <a:off x="2371"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0" name="Freeform 73"/>
            <p:cNvSpPr>
              <a:spLocks/>
            </p:cNvSpPr>
            <p:nvPr/>
          </p:nvSpPr>
          <p:spPr bwMode="auto">
            <a:xfrm>
              <a:off x="2397"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1" name="Freeform 74"/>
            <p:cNvSpPr>
              <a:spLocks/>
            </p:cNvSpPr>
            <p:nvPr/>
          </p:nvSpPr>
          <p:spPr bwMode="auto">
            <a:xfrm>
              <a:off x="2423"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2" name="Freeform 75"/>
            <p:cNvSpPr>
              <a:spLocks/>
            </p:cNvSpPr>
            <p:nvPr/>
          </p:nvSpPr>
          <p:spPr bwMode="auto">
            <a:xfrm>
              <a:off x="2449"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3" name="Freeform 76"/>
            <p:cNvSpPr>
              <a:spLocks/>
            </p:cNvSpPr>
            <p:nvPr/>
          </p:nvSpPr>
          <p:spPr bwMode="auto">
            <a:xfrm>
              <a:off x="2475" y="229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4" name="Freeform 77"/>
            <p:cNvSpPr>
              <a:spLocks/>
            </p:cNvSpPr>
            <p:nvPr/>
          </p:nvSpPr>
          <p:spPr bwMode="auto">
            <a:xfrm>
              <a:off x="77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5" name="Freeform 78"/>
            <p:cNvSpPr>
              <a:spLocks/>
            </p:cNvSpPr>
            <p:nvPr/>
          </p:nvSpPr>
          <p:spPr bwMode="auto">
            <a:xfrm>
              <a:off x="80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6" name="Freeform 79"/>
            <p:cNvSpPr>
              <a:spLocks/>
            </p:cNvSpPr>
            <p:nvPr/>
          </p:nvSpPr>
          <p:spPr bwMode="auto">
            <a:xfrm>
              <a:off x="83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7" name="Freeform 80"/>
            <p:cNvSpPr>
              <a:spLocks/>
            </p:cNvSpPr>
            <p:nvPr/>
          </p:nvSpPr>
          <p:spPr bwMode="auto">
            <a:xfrm>
              <a:off x="85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8" name="Freeform 81"/>
            <p:cNvSpPr>
              <a:spLocks/>
            </p:cNvSpPr>
            <p:nvPr/>
          </p:nvSpPr>
          <p:spPr bwMode="auto">
            <a:xfrm>
              <a:off x="88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39" name="Freeform 82"/>
            <p:cNvSpPr>
              <a:spLocks/>
            </p:cNvSpPr>
            <p:nvPr/>
          </p:nvSpPr>
          <p:spPr bwMode="auto">
            <a:xfrm>
              <a:off x="90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0" name="Freeform 83"/>
            <p:cNvSpPr>
              <a:spLocks/>
            </p:cNvSpPr>
            <p:nvPr/>
          </p:nvSpPr>
          <p:spPr bwMode="auto">
            <a:xfrm>
              <a:off x="93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1" name="Freeform 84"/>
            <p:cNvSpPr>
              <a:spLocks/>
            </p:cNvSpPr>
            <p:nvPr/>
          </p:nvSpPr>
          <p:spPr bwMode="auto">
            <a:xfrm>
              <a:off x="96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2" name="Freeform 85"/>
            <p:cNvSpPr>
              <a:spLocks/>
            </p:cNvSpPr>
            <p:nvPr/>
          </p:nvSpPr>
          <p:spPr bwMode="auto">
            <a:xfrm>
              <a:off x="98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3" name="Freeform 86"/>
            <p:cNvSpPr>
              <a:spLocks/>
            </p:cNvSpPr>
            <p:nvPr/>
          </p:nvSpPr>
          <p:spPr bwMode="auto">
            <a:xfrm>
              <a:off x="101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4" name="Freeform 87"/>
            <p:cNvSpPr>
              <a:spLocks/>
            </p:cNvSpPr>
            <p:nvPr/>
          </p:nvSpPr>
          <p:spPr bwMode="auto">
            <a:xfrm>
              <a:off x="103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5" name="Freeform 88"/>
            <p:cNvSpPr>
              <a:spLocks/>
            </p:cNvSpPr>
            <p:nvPr/>
          </p:nvSpPr>
          <p:spPr bwMode="auto">
            <a:xfrm>
              <a:off x="106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6" name="Freeform 89"/>
            <p:cNvSpPr>
              <a:spLocks/>
            </p:cNvSpPr>
            <p:nvPr/>
          </p:nvSpPr>
          <p:spPr bwMode="auto">
            <a:xfrm>
              <a:off x="109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7" name="Freeform 90"/>
            <p:cNvSpPr>
              <a:spLocks/>
            </p:cNvSpPr>
            <p:nvPr/>
          </p:nvSpPr>
          <p:spPr bwMode="auto">
            <a:xfrm>
              <a:off x="111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8" name="Freeform 91"/>
            <p:cNvSpPr>
              <a:spLocks/>
            </p:cNvSpPr>
            <p:nvPr/>
          </p:nvSpPr>
          <p:spPr bwMode="auto">
            <a:xfrm>
              <a:off x="114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49" name="Freeform 92"/>
            <p:cNvSpPr>
              <a:spLocks/>
            </p:cNvSpPr>
            <p:nvPr/>
          </p:nvSpPr>
          <p:spPr bwMode="auto">
            <a:xfrm>
              <a:off x="116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0" name="Freeform 93"/>
            <p:cNvSpPr>
              <a:spLocks/>
            </p:cNvSpPr>
            <p:nvPr/>
          </p:nvSpPr>
          <p:spPr bwMode="auto">
            <a:xfrm>
              <a:off x="119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1" name="Freeform 94"/>
            <p:cNvSpPr>
              <a:spLocks/>
            </p:cNvSpPr>
            <p:nvPr/>
          </p:nvSpPr>
          <p:spPr bwMode="auto">
            <a:xfrm>
              <a:off x="122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2" name="Freeform 95"/>
            <p:cNvSpPr>
              <a:spLocks/>
            </p:cNvSpPr>
            <p:nvPr/>
          </p:nvSpPr>
          <p:spPr bwMode="auto">
            <a:xfrm>
              <a:off x="124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3" name="Freeform 96"/>
            <p:cNvSpPr>
              <a:spLocks/>
            </p:cNvSpPr>
            <p:nvPr/>
          </p:nvSpPr>
          <p:spPr bwMode="auto">
            <a:xfrm>
              <a:off x="127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4" name="Freeform 97"/>
            <p:cNvSpPr>
              <a:spLocks/>
            </p:cNvSpPr>
            <p:nvPr/>
          </p:nvSpPr>
          <p:spPr bwMode="auto">
            <a:xfrm>
              <a:off x="129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5" name="Freeform 98"/>
            <p:cNvSpPr>
              <a:spLocks/>
            </p:cNvSpPr>
            <p:nvPr/>
          </p:nvSpPr>
          <p:spPr bwMode="auto">
            <a:xfrm>
              <a:off x="132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6" name="Freeform 99"/>
            <p:cNvSpPr>
              <a:spLocks/>
            </p:cNvSpPr>
            <p:nvPr/>
          </p:nvSpPr>
          <p:spPr bwMode="auto">
            <a:xfrm>
              <a:off x="135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7" name="Freeform 100"/>
            <p:cNvSpPr>
              <a:spLocks/>
            </p:cNvSpPr>
            <p:nvPr/>
          </p:nvSpPr>
          <p:spPr bwMode="auto">
            <a:xfrm>
              <a:off x="137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8" name="Freeform 101"/>
            <p:cNvSpPr>
              <a:spLocks/>
            </p:cNvSpPr>
            <p:nvPr/>
          </p:nvSpPr>
          <p:spPr bwMode="auto">
            <a:xfrm>
              <a:off x="140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59" name="Freeform 102"/>
            <p:cNvSpPr>
              <a:spLocks/>
            </p:cNvSpPr>
            <p:nvPr/>
          </p:nvSpPr>
          <p:spPr bwMode="auto">
            <a:xfrm>
              <a:off x="142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0" name="Freeform 103"/>
            <p:cNvSpPr>
              <a:spLocks/>
            </p:cNvSpPr>
            <p:nvPr/>
          </p:nvSpPr>
          <p:spPr bwMode="auto">
            <a:xfrm>
              <a:off x="145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1" name="Freeform 104"/>
            <p:cNvSpPr>
              <a:spLocks/>
            </p:cNvSpPr>
            <p:nvPr/>
          </p:nvSpPr>
          <p:spPr bwMode="auto">
            <a:xfrm>
              <a:off x="148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2" name="Freeform 105"/>
            <p:cNvSpPr>
              <a:spLocks/>
            </p:cNvSpPr>
            <p:nvPr/>
          </p:nvSpPr>
          <p:spPr bwMode="auto">
            <a:xfrm>
              <a:off x="150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3" name="Freeform 106"/>
            <p:cNvSpPr>
              <a:spLocks/>
            </p:cNvSpPr>
            <p:nvPr/>
          </p:nvSpPr>
          <p:spPr bwMode="auto">
            <a:xfrm>
              <a:off x="153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4" name="Freeform 107"/>
            <p:cNvSpPr>
              <a:spLocks/>
            </p:cNvSpPr>
            <p:nvPr/>
          </p:nvSpPr>
          <p:spPr bwMode="auto">
            <a:xfrm>
              <a:off x="155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5" name="Freeform 108"/>
            <p:cNvSpPr>
              <a:spLocks/>
            </p:cNvSpPr>
            <p:nvPr/>
          </p:nvSpPr>
          <p:spPr bwMode="auto">
            <a:xfrm>
              <a:off x="158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6" name="Freeform 109"/>
            <p:cNvSpPr>
              <a:spLocks/>
            </p:cNvSpPr>
            <p:nvPr/>
          </p:nvSpPr>
          <p:spPr bwMode="auto">
            <a:xfrm>
              <a:off x="161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7" name="Freeform 110"/>
            <p:cNvSpPr>
              <a:spLocks/>
            </p:cNvSpPr>
            <p:nvPr/>
          </p:nvSpPr>
          <p:spPr bwMode="auto">
            <a:xfrm>
              <a:off x="163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8" name="Freeform 111"/>
            <p:cNvSpPr>
              <a:spLocks/>
            </p:cNvSpPr>
            <p:nvPr/>
          </p:nvSpPr>
          <p:spPr bwMode="auto">
            <a:xfrm>
              <a:off x="166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69" name="Freeform 112"/>
            <p:cNvSpPr>
              <a:spLocks/>
            </p:cNvSpPr>
            <p:nvPr/>
          </p:nvSpPr>
          <p:spPr bwMode="auto">
            <a:xfrm>
              <a:off x="168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0" name="Freeform 113"/>
            <p:cNvSpPr>
              <a:spLocks/>
            </p:cNvSpPr>
            <p:nvPr/>
          </p:nvSpPr>
          <p:spPr bwMode="auto">
            <a:xfrm>
              <a:off x="171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1" name="Freeform 114"/>
            <p:cNvSpPr>
              <a:spLocks/>
            </p:cNvSpPr>
            <p:nvPr/>
          </p:nvSpPr>
          <p:spPr bwMode="auto">
            <a:xfrm>
              <a:off x="174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2" name="Freeform 115"/>
            <p:cNvSpPr>
              <a:spLocks/>
            </p:cNvSpPr>
            <p:nvPr/>
          </p:nvSpPr>
          <p:spPr bwMode="auto">
            <a:xfrm>
              <a:off x="176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3" name="Freeform 116"/>
            <p:cNvSpPr>
              <a:spLocks/>
            </p:cNvSpPr>
            <p:nvPr/>
          </p:nvSpPr>
          <p:spPr bwMode="auto">
            <a:xfrm>
              <a:off x="179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4" name="Freeform 117"/>
            <p:cNvSpPr>
              <a:spLocks/>
            </p:cNvSpPr>
            <p:nvPr/>
          </p:nvSpPr>
          <p:spPr bwMode="auto">
            <a:xfrm>
              <a:off x="181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5" name="Freeform 118"/>
            <p:cNvSpPr>
              <a:spLocks/>
            </p:cNvSpPr>
            <p:nvPr/>
          </p:nvSpPr>
          <p:spPr bwMode="auto">
            <a:xfrm>
              <a:off x="184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6" name="Freeform 119"/>
            <p:cNvSpPr>
              <a:spLocks/>
            </p:cNvSpPr>
            <p:nvPr/>
          </p:nvSpPr>
          <p:spPr bwMode="auto">
            <a:xfrm>
              <a:off x="187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7" name="Freeform 120"/>
            <p:cNvSpPr>
              <a:spLocks/>
            </p:cNvSpPr>
            <p:nvPr/>
          </p:nvSpPr>
          <p:spPr bwMode="auto">
            <a:xfrm>
              <a:off x="189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8" name="Freeform 121"/>
            <p:cNvSpPr>
              <a:spLocks/>
            </p:cNvSpPr>
            <p:nvPr/>
          </p:nvSpPr>
          <p:spPr bwMode="auto">
            <a:xfrm>
              <a:off x="192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79" name="Freeform 122"/>
            <p:cNvSpPr>
              <a:spLocks/>
            </p:cNvSpPr>
            <p:nvPr/>
          </p:nvSpPr>
          <p:spPr bwMode="auto">
            <a:xfrm>
              <a:off x="194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0" name="Freeform 123"/>
            <p:cNvSpPr>
              <a:spLocks/>
            </p:cNvSpPr>
            <p:nvPr/>
          </p:nvSpPr>
          <p:spPr bwMode="auto">
            <a:xfrm>
              <a:off x="197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1" name="Freeform 124"/>
            <p:cNvSpPr>
              <a:spLocks/>
            </p:cNvSpPr>
            <p:nvPr/>
          </p:nvSpPr>
          <p:spPr bwMode="auto">
            <a:xfrm>
              <a:off x="200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2" name="Freeform 125"/>
            <p:cNvSpPr>
              <a:spLocks/>
            </p:cNvSpPr>
            <p:nvPr/>
          </p:nvSpPr>
          <p:spPr bwMode="auto">
            <a:xfrm>
              <a:off x="202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3" name="Freeform 126"/>
            <p:cNvSpPr>
              <a:spLocks/>
            </p:cNvSpPr>
            <p:nvPr/>
          </p:nvSpPr>
          <p:spPr bwMode="auto">
            <a:xfrm>
              <a:off x="205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4" name="Freeform 127"/>
            <p:cNvSpPr>
              <a:spLocks/>
            </p:cNvSpPr>
            <p:nvPr/>
          </p:nvSpPr>
          <p:spPr bwMode="auto">
            <a:xfrm>
              <a:off x="207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5" name="Freeform 128"/>
            <p:cNvSpPr>
              <a:spLocks/>
            </p:cNvSpPr>
            <p:nvPr/>
          </p:nvSpPr>
          <p:spPr bwMode="auto">
            <a:xfrm>
              <a:off x="210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6" name="Freeform 129"/>
            <p:cNvSpPr>
              <a:spLocks/>
            </p:cNvSpPr>
            <p:nvPr/>
          </p:nvSpPr>
          <p:spPr bwMode="auto">
            <a:xfrm>
              <a:off x="213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7" name="Freeform 130"/>
            <p:cNvSpPr>
              <a:spLocks/>
            </p:cNvSpPr>
            <p:nvPr/>
          </p:nvSpPr>
          <p:spPr bwMode="auto">
            <a:xfrm>
              <a:off x="215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8" name="Freeform 131"/>
            <p:cNvSpPr>
              <a:spLocks/>
            </p:cNvSpPr>
            <p:nvPr/>
          </p:nvSpPr>
          <p:spPr bwMode="auto">
            <a:xfrm>
              <a:off x="218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89" name="Freeform 132"/>
            <p:cNvSpPr>
              <a:spLocks/>
            </p:cNvSpPr>
            <p:nvPr/>
          </p:nvSpPr>
          <p:spPr bwMode="auto">
            <a:xfrm>
              <a:off x="220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0" name="Freeform 133"/>
            <p:cNvSpPr>
              <a:spLocks/>
            </p:cNvSpPr>
            <p:nvPr/>
          </p:nvSpPr>
          <p:spPr bwMode="auto">
            <a:xfrm>
              <a:off x="223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1" name="Freeform 134"/>
            <p:cNvSpPr>
              <a:spLocks/>
            </p:cNvSpPr>
            <p:nvPr/>
          </p:nvSpPr>
          <p:spPr bwMode="auto">
            <a:xfrm>
              <a:off x="226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2" name="Freeform 135"/>
            <p:cNvSpPr>
              <a:spLocks/>
            </p:cNvSpPr>
            <p:nvPr/>
          </p:nvSpPr>
          <p:spPr bwMode="auto">
            <a:xfrm>
              <a:off x="228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3" name="Freeform 136"/>
            <p:cNvSpPr>
              <a:spLocks/>
            </p:cNvSpPr>
            <p:nvPr/>
          </p:nvSpPr>
          <p:spPr bwMode="auto">
            <a:xfrm>
              <a:off x="231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4" name="Freeform 137"/>
            <p:cNvSpPr>
              <a:spLocks/>
            </p:cNvSpPr>
            <p:nvPr/>
          </p:nvSpPr>
          <p:spPr bwMode="auto">
            <a:xfrm>
              <a:off x="233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5" name="Freeform 138"/>
            <p:cNvSpPr>
              <a:spLocks/>
            </p:cNvSpPr>
            <p:nvPr/>
          </p:nvSpPr>
          <p:spPr bwMode="auto">
            <a:xfrm>
              <a:off x="2365"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6" name="Freeform 139"/>
            <p:cNvSpPr>
              <a:spLocks/>
            </p:cNvSpPr>
            <p:nvPr/>
          </p:nvSpPr>
          <p:spPr bwMode="auto">
            <a:xfrm>
              <a:off x="2391"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7" name="Freeform 140"/>
            <p:cNvSpPr>
              <a:spLocks/>
            </p:cNvSpPr>
            <p:nvPr/>
          </p:nvSpPr>
          <p:spPr bwMode="auto">
            <a:xfrm>
              <a:off x="2417"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8" name="Freeform 141"/>
            <p:cNvSpPr>
              <a:spLocks/>
            </p:cNvSpPr>
            <p:nvPr/>
          </p:nvSpPr>
          <p:spPr bwMode="auto">
            <a:xfrm>
              <a:off x="2443"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499" name="Freeform 142"/>
            <p:cNvSpPr>
              <a:spLocks/>
            </p:cNvSpPr>
            <p:nvPr/>
          </p:nvSpPr>
          <p:spPr bwMode="auto">
            <a:xfrm>
              <a:off x="2469" y="21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0" name="Freeform 143"/>
            <p:cNvSpPr>
              <a:spLocks/>
            </p:cNvSpPr>
            <p:nvPr/>
          </p:nvSpPr>
          <p:spPr bwMode="auto">
            <a:xfrm>
              <a:off x="773"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1" name="Freeform 144"/>
            <p:cNvSpPr>
              <a:spLocks/>
            </p:cNvSpPr>
            <p:nvPr/>
          </p:nvSpPr>
          <p:spPr bwMode="auto">
            <a:xfrm>
              <a:off x="799"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2" name="Freeform 145"/>
            <p:cNvSpPr>
              <a:spLocks/>
            </p:cNvSpPr>
            <p:nvPr/>
          </p:nvSpPr>
          <p:spPr bwMode="auto">
            <a:xfrm>
              <a:off x="825"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3" name="Freeform 146"/>
            <p:cNvSpPr>
              <a:spLocks/>
            </p:cNvSpPr>
            <p:nvPr/>
          </p:nvSpPr>
          <p:spPr bwMode="auto">
            <a:xfrm>
              <a:off x="851"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4" name="Freeform 147"/>
            <p:cNvSpPr>
              <a:spLocks/>
            </p:cNvSpPr>
            <p:nvPr/>
          </p:nvSpPr>
          <p:spPr bwMode="auto">
            <a:xfrm>
              <a:off x="877"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5" name="Freeform 148"/>
            <p:cNvSpPr>
              <a:spLocks/>
            </p:cNvSpPr>
            <p:nvPr/>
          </p:nvSpPr>
          <p:spPr bwMode="auto">
            <a:xfrm>
              <a:off x="903"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6" name="Freeform 149"/>
            <p:cNvSpPr>
              <a:spLocks/>
            </p:cNvSpPr>
            <p:nvPr/>
          </p:nvSpPr>
          <p:spPr bwMode="auto">
            <a:xfrm>
              <a:off x="929"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7" name="Freeform 150"/>
            <p:cNvSpPr>
              <a:spLocks/>
            </p:cNvSpPr>
            <p:nvPr/>
          </p:nvSpPr>
          <p:spPr bwMode="auto">
            <a:xfrm>
              <a:off x="955"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8" name="Freeform 151"/>
            <p:cNvSpPr>
              <a:spLocks/>
            </p:cNvSpPr>
            <p:nvPr/>
          </p:nvSpPr>
          <p:spPr bwMode="auto">
            <a:xfrm>
              <a:off x="981"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09" name="Freeform 152"/>
            <p:cNvSpPr>
              <a:spLocks/>
            </p:cNvSpPr>
            <p:nvPr/>
          </p:nvSpPr>
          <p:spPr bwMode="auto">
            <a:xfrm>
              <a:off x="1007"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0" name="Freeform 153"/>
            <p:cNvSpPr>
              <a:spLocks/>
            </p:cNvSpPr>
            <p:nvPr/>
          </p:nvSpPr>
          <p:spPr bwMode="auto">
            <a:xfrm>
              <a:off x="1033"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1" name="Freeform 154"/>
            <p:cNvSpPr>
              <a:spLocks/>
            </p:cNvSpPr>
            <p:nvPr/>
          </p:nvSpPr>
          <p:spPr bwMode="auto">
            <a:xfrm>
              <a:off x="1059"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2" name="Freeform 155"/>
            <p:cNvSpPr>
              <a:spLocks/>
            </p:cNvSpPr>
            <p:nvPr/>
          </p:nvSpPr>
          <p:spPr bwMode="auto">
            <a:xfrm>
              <a:off x="1085"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3" name="Freeform 156"/>
            <p:cNvSpPr>
              <a:spLocks/>
            </p:cNvSpPr>
            <p:nvPr/>
          </p:nvSpPr>
          <p:spPr bwMode="auto">
            <a:xfrm>
              <a:off x="1111"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4" name="Freeform 157"/>
            <p:cNvSpPr>
              <a:spLocks/>
            </p:cNvSpPr>
            <p:nvPr/>
          </p:nvSpPr>
          <p:spPr bwMode="auto">
            <a:xfrm>
              <a:off x="1137"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5" name="Freeform 158"/>
            <p:cNvSpPr>
              <a:spLocks/>
            </p:cNvSpPr>
            <p:nvPr/>
          </p:nvSpPr>
          <p:spPr bwMode="auto">
            <a:xfrm>
              <a:off x="1163"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6" name="Freeform 159"/>
            <p:cNvSpPr>
              <a:spLocks/>
            </p:cNvSpPr>
            <p:nvPr/>
          </p:nvSpPr>
          <p:spPr bwMode="auto">
            <a:xfrm>
              <a:off x="1189"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7" name="Freeform 160"/>
            <p:cNvSpPr>
              <a:spLocks/>
            </p:cNvSpPr>
            <p:nvPr/>
          </p:nvSpPr>
          <p:spPr bwMode="auto">
            <a:xfrm>
              <a:off x="1215"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8" name="Freeform 161"/>
            <p:cNvSpPr>
              <a:spLocks/>
            </p:cNvSpPr>
            <p:nvPr/>
          </p:nvSpPr>
          <p:spPr bwMode="auto">
            <a:xfrm>
              <a:off x="1241"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19" name="Freeform 162"/>
            <p:cNvSpPr>
              <a:spLocks/>
            </p:cNvSpPr>
            <p:nvPr/>
          </p:nvSpPr>
          <p:spPr bwMode="auto">
            <a:xfrm>
              <a:off x="1267"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0" name="Freeform 163"/>
            <p:cNvSpPr>
              <a:spLocks/>
            </p:cNvSpPr>
            <p:nvPr/>
          </p:nvSpPr>
          <p:spPr bwMode="auto">
            <a:xfrm>
              <a:off x="1293"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1" name="Freeform 164"/>
            <p:cNvSpPr>
              <a:spLocks/>
            </p:cNvSpPr>
            <p:nvPr/>
          </p:nvSpPr>
          <p:spPr bwMode="auto">
            <a:xfrm>
              <a:off x="1319"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2" name="Freeform 165"/>
            <p:cNvSpPr>
              <a:spLocks/>
            </p:cNvSpPr>
            <p:nvPr/>
          </p:nvSpPr>
          <p:spPr bwMode="auto">
            <a:xfrm>
              <a:off x="1345"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3" name="Freeform 166"/>
            <p:cNvSpPr>
              <a:spLocks/>
            </p:cNvSpPr>
            <p:nvPr/>
          </p:nvSpPr>
          <p:spPr bwMode="auto">
            <a:xfrm>
              <a:off x="1371"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4" name="Freeform 167"/>
            <p:cNvSpPr>
              <a:spLocks/>
            </p:cNvSpPr>
            <p:nvPr/>
          </p:nvSpPr>
          <p:spPr bwMode="auto">
            <a:xfrm>
              <a:off x="1397"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5" name="Freeform 168"/>
            <p:cNvSpPr>
              <a:spLocks/>
            </p:cNvSpPr>
            <p:nvPr/>
          </p:nvSpPr>
          <p:spPr bwMode="auto">
            <a:xfrm>
              <a:off x="1423"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6" name="Freeform 169"/>
            <p:cNvSpPr>
              <a:spLocks/>
            </p:cNvSpPr>
            <p:nvPr/>
          </p:nvSpPr>
          <p:spPr bwMode="auto">
            <a:xfrm>
              <a:off x="1449"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7" name="Freeform 170"/>
            <p:cNvSpPr>
              <a:spLocks/>
            </p:cNvSpPr>
            <p:nvPr/>
          </p:nvSpPr>
          <p:spPr bwMode="auto">
            <a:xfrm>
              <a:off x="1475"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8" name="Freeform 171"/>
            <p:cNvSpPr>
              <a:spLocks/>
            </p:cNvSpPr>
            <p:nvPr/>
          </p:nvSpPr>
          <p:spPr bwMode="auto">
            <a:xfrm>
              <a:off x="1501"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29" name="Freeform 172"/>
            <p:cNvSpPr>
              <a:spLocks/>
            </p:cNvSpPr>
            <p:nvPr/>
          </p:nvSpPr>
          <p:spPr bwMode="auto">
            <a:xfrm>
              <a:off x="1527"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0" name="Freeform 173"/>
            <p:cNvSpPr>
              <a:spLocks/>
            </p:cNvSpPr>
            <p:nvPr/>
          </p:nvSpPr>
          <p:spPr bwMode="auto">
            <a:xfrm>
              <a:off x="1552"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1" name="Freeform 174"/>
            <p:cNvSpPr>
              <a:spLocks/>
            </p:cNvSpPr>
            <p:nvPr/>
          </p:nvSpPr>
          <p:spPr bwMode="auto">
            <a:xfrm>
              <a:off x="1578"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2" name="Freeform 175"/>
            <p:cNvSpPr>
              <a:spLocks/>
            </p:cNvSpPr>
            <p:nvPr/>
          </p:nvSpPr>
          <p:spPr bwMode="auto">
            <a:xfrm>
              <a:off x="1604"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3" name="Freeform 176"/>
            <p:cNvSpPr>
              <a:spLocks/>
            </p:cNvSpPr>
            <p:nvPr/>
          </p:nvSpPr>
          <p:spPr bwMode="auto">
            <a:xfrm>
              <a:off x="1630"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4" name="Freeform 177"/>
            <p:cNvSpPr>
              <a:spLocks/>
            </p:cNvSpPr>
            <p:nvPr/>
          </p:nvSpPr>
          <p:spPr bwMode="auto">
            <a:xfrm>
              <a:off x="1656"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5" name="Freeform 178"/>
            <p:cNvSpPr>
              <a:spLocks/>
            </p:cNvSpPr>
            <p:nvPr/>
          </p:nvSpPr>
          <p:spPr bwMode="auto">
            <a:xfrm>
              <a:off x="1682"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6" name="Freeform 179"/>
            <p:cNvSpPr>
              <a:spLocks/>
            </p:cNvSpPr>
            <p:nvPr/>
          </p:nvSpPr>
          <p:spPr bwMode="auto">
            <a:xfrm>
              <a:off x="1708"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7" name="Freeform 180"/>
            <p:cNvSpPr>
              <a:spLocks/>
            </p:cNvSpPr>
            <p:nvPr/>
          </p:nvSpPr>
          <p:spPr bwMode="auto">
            <a:xfrm>
              <a:off x="1734"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8" name="Freeform 181"/>
            <p:cNvSpPr>
              <a:spLocks/>
            </p:cNvSpPr>
            <p:nvPr/>
          </p:nvSpPr>
          <p:spPr bwMode="auto">
            <a:xfrm>
              <a:off x="1760"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39" name="Freeform 182"/>
            <p:cNvSpPr>
              <a:spLocks/>
            </p:cNvSpPr>
            <p:nvPr/>
          </p:nvSpPr>
          <p:spPr bwMode="auto">
            <a:xfrm>
              <a:off x="1786"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0" name="Freeform 183"/>
            <p:cNvSpPr>
              <a:spLocks/>
            </p:cNvSpPr>
            <p:nvPr/>
          </p:nvSpPr>
          <p:spPr bwMode="auto">
            <a:xfrm>
              <a:off x="1812"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1" name="Freeform 184"/>
            <p:cNvSpPr>
              <a:spLocks/>
            </p:cNvSpPr>
            <p:nvPr/>
          </p:nvSpPr>
          <p:spPr bwMode="auto">
            <a:xfrm>
              <a:off x="1838" y="19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2" name="Freeform 185"/>
            <p:cNvSpPr>
              <a:spLocks/>
            </p:cNvSpPr>
            <p:nvPr/>
          </p:nvSpPr>
          <p:spPr bwMode="auto">
            <a:xfrm>
              <a:off x="1864"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3" name="Freeform 186"/>
            <p:cNvSpPr>
              <a:spLocks/>
            </p:cNvSpPr>
            <p:nvPr/>
          </p:nvSpPr>
          <p:spPr bwMode="auto">
            <a:xfrm>
              <a:off x="1890"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4" name="Freeform 187"/>
            <p:cNvSpPr>
              <a:spLocks/>
            </p:cNvSpPr>
            <p:nvPr/>
          </p:nvSpPr>
          <p:spPr bwMode="auto">
            <a:xfrm>
              <a:off x="1916"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5" name="Freeform 188"/>
            <p:cNvSpPr>
              <a:spLocks/>
            </p:cNvSpPr>
            <p:nvPr/>
          </p:nvSpPr>
          <p:spPr bwMode="auto">
            <a:xfrm>
              <a:off x="1942"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6" name="Freeform 189"/>
            <p:cNvSpPr>
              <a:spLocks/>
            </p:cNvSpPr>
            <p:nvPr/>
          </p:nvSpPr>
          <p:spPr bwMode="auto">
            <a:xfrm>
              <a:off x="1968"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7" name="Freeform 190"/>
            <p:cNvSpPr>
              <a:spLocks/>
            </p:cNvSpPr>
            <p:nvPr/>
          </p:nvSpPr>
          <p:spPr bwMode="auto">
            <a:xfrm>
              <a:off x="1994"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8" name="Freeform 191"/>
            <p:cNvSpPr>
              <a:spLocks/>
            </p:cNvSpPr>
            <p:nvPr/>
          </p:nvSpPr>
          <p:spPr bwMode="auto">
            <a:xfrm>
              <a:off x="2020"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49" name="Freeform 192"/>
            <p:cNvSpPr>
              <a:spLocks/>
            </p:cNvSpPr>
            <p:nvPr/>
          </p:nvSpPr>
          <p:spPr bwMode="auto">
            <a:xfrm>
              <a:off x="2046"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0" name="Freeform 193"/>
            <p:cNvSpPr>
              <a:spLocks/>
            </p:cNvSpPr>
            <p:nvPr/>
          </p:nvSpPr>
          <p:spPr bwMode="auto">
            <a:xfrm>
              <a:off x="2072"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1" name="Freeform 194"/>
            <p:cNvSpPr>
              <a:spLocks/>
            </p:cNvSpPr>
            <p:nvPr/>
          </p:nvSpPr>
          <p:spPr bwMode="auto">
            <a:xfrm>
              <a:off x="2098"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2" name="Freeform 195"/>
            <p:cNvSpPr>
              <a:spLocks/>
            </p:cNvSpPr>
            <p:nvPr/>
          </p:nvSpPr>
          <p:spPr bwMode="auto">
            <a:xfrm>
              <a:off x="2124"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3" name="Freeform 196"/>
            <p:cNvSpPr>
              <a:spLocks/>
            </p:cNvSpPr>
            <p:nvPr/>
          </p:nvSpPr>
          <p:spPr bwMode="auto">
            <a:xfrm>
              <a:off x="2150"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4" name="Freeform 197"/>
            <p:cNvSpPr>
              <a:spLocks/>
            </p:cNvSpPr>
            <p:nvPr/>
          </p:nvSpPr>
          <p:spPr bwMode="auto">
            <a:xfrm>
              <a:off x="2176"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5" name="Freeform 198"/>
            <p:cNvSpPr>
              <a:spLocks/>
            </p:cNvSpPr>
            <p:nvPr/>
          </p:nvSpPr>
          <p:spPr bwMode="auto">
            <a:xfrm>
              <a:off x="2202"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6" name="Freeform 199"/>
            <p:cNvSpPr>
              <a:spLocks/>
            </p:cNvSpPr>
            <p:nvPr/>
          </p:nvSpPr>
          <p:spPr bwMode="auto">
            <a:xfrm>
              <a:off x="2228"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7" name="Freeform 200"/>
            <p:cNvSpPr>
              <a:spLocks/>
            </p:cNvSpPr>
            <p:nvPr/>
          </p:nvSpPr>
          <p:spPr bwMode="auto">
            <a:xfrm>
              <a:off x="2254"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8" name="Freeform 201"/>
            <p:cNvSpPr>
              <a:spLocks/>
            </p:cNvSpPr>
            <p:nvPr/>
          </p:nvSpPr>
          <p:spPr bwMode="auto">
            <a:xfrm>
              <a:off x="2280"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59" name="Freeform 202"/>
            <p:cNvSpPr>
              <a:spLocks/>
            </p:cNvSpPr>
            <p:nvPr/>
          </p:nvSpPr>
          <p:spPr bwMode="auto">
            <a:xfrm>
              <a:off x="2306"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60" name="Freeform 203"/>
            <p:cNvSpPr>
              <a:spLocks/>
            </p:cNvSpPr>
            <p:nvPr/>
          </p:nvSpPr>
          <p:spPr bwMode="auto">
            <a:xfrm>
              <a:off x="2332"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61" name="Freeform 204"/>
            <p:cNvSpPr>
              <a:spLocks/>
            </p:cNvSpPr>
            <p:nvPr/>
          </p:nvSpPr>
          <p:spPr bwMode="auto">
            <a:xfrm>
              <a:off x="2358"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62" name="Freeform 205"/>
            <p:cNvSpPr>
              <a:spLocks/>
            </p:cNvSpPr>
            <p:nvPr/>
          </p:nvSpPr>
          <p:spPr bwMode="auto">
            <a:xfrm>
              <a:off x="2384"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63" name="Freeform 206"/>
            <p:cNvSpPr>
              <a:spLocks/>
            </p:cNvSpPr>
            <p:nvPr/>
          </p:nvSpPr>
          <p:spPr bwMode="auto">
            <a:xfrm>
              <a:off x="2410"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64" name="Freeform 207"/>
            <p:cNvSpPr>
              <a:spLocks/>
            </p:cNvSpPr>
            <p:nvPr/>
          </p:nvSpPr>
          <p:spPr bwMode="auto">
            <a:xfrm>
              <a:off x="2436"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65" name="Freeform 208"/>
            <p:cNvSpPr>
              <a:spLocks/>
            </p:cNvSpPr>
            <p:nvPr/>
          </p:nvSpPr>
          <p:spPr bwMode="auto">
            <a:xfrm>
              <a:off x="2462" y="19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566" name="Freeform 209"/>
            <p:cNvSpPr>
              <a:spLocks/>
            </p:cNvSpPr>
            <p:nvPr/>
          </p:nvSpPr>
          <p:spPr bwMode="auto">
            <a:xfrm>
              <a:off x="76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3799" name="Group 210"/>
          <p:cNvGrpSpPr>
            <a:grpSpLocks/>
          </p:cNvGrpSpPr>
          <p:nvPr/>
        </p:nvGrpSpPr>
        <p:grpSpPr bwMode="auto">
          <a:xfrm>
            <a:off x="1206500" y="1770063"/>
            <a:ext cx="2735263" cy="833437"/>
            <a:chOff x="760" y="1251"/>
            <a:chExt cx="1723" cy="525"/>
          </a:xfrm>
        </p:grpSpPr>
        <p:sp>
          <p:nvSpPr>
            <p:cNvPr id="57167" name="Freeform 211"/>
            <p:cNvSpPr>
              <a:spLocks/>
            </p:cNvSpPr>
            <p:nvPr/>
          </p:nvSpPr>
          <p:spPr bwMode="auto">
            <a:xfrm>
              <a:off x="79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8" name="Freeform 212"/>
            <p:cNvSpPr>
              <a:spLocks/>
            </p:cNvSpPr>
            <p:nvPr/>
          </p:nvSpPr>
          <p:spPr bwMode="auto">
            <a:xfrm>
              <a:off x="81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9" name="Freeform 213"/>
            <p:cNvSpPr>
              <a:spLocks/>
            </p:cNvSpPr>
            <p:nvPr/>
          </p:nvSpPr>
          <p:spPr bwMode="auto">
            <a:xfrm>
              <a:off x="84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0" name="Freeform 214"/>
            <p:cNvSpPr>
              <a:spLocks/>
            </p:cNvSpPr>
            <p:nvPr/>
          </p:nvSpPr>
          <p:spPr bwMode="auto">
            <a:xfrm>
              <a:off x="87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1" name="Freeform 215"/>
            <p:cNvSpPr>
              <a:spLocks/>
            </p:cNvSpPr>
            <p:nvPr/>
          </p:nvSpPr>
          <p:spPr bwMode="auto">
            <a:xfrm>
              <a:off x="89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2" name="Freeform 216"/>
            <p:cNvSpPr>
              <a:spLocks/>
            </p:cNvSpPr>
            <p:nvPr/>
          </p:nvSpPr>
          <p:spPr bwMode="auto">
            <a:xfrm>
              <a:off x="92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3" name="Freeform 217"/>
            <p:cNvSpPr>
              <a:spLocks/>
            </p:cNvSpPr>
            <p:nvPr/>
          </p:nvSpPr>
          <p:spPr bwMode="auto">
            <a:xfrm>
              <a:off x="94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4" name="Freeform 218"/>
            <p:cNvSpPr>
              <a:spLocks/>
            </p:cNvSpPr>
            <p:nvPr/>
          </p:nvSpPr>
          <p:spPr bwMode="auto">
            <a:xfrm>
              <a:off x="97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5" name="Freeform 219"/>
            <p:cNvSpPr>
              <a:spLocks/>
            </p:cNvSpPr>
            <p:nvPr/>
          </p:nvSpPr>
          <p:spPr bwMode="auto">
            <a:xfrm>
              <a:off x="100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6" name="Freeform 220"/>
            <p:cNvSpPr>
              <a:spLocks/>
            </p:cNvSpPr>
            <p:nvPr/>
          </p:nvSpPr>
          <p:spPr bwMode="auto">
            <a:xfrm>
              <a:off x="102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7" name="Freeform 221"/>
            <p:cNvSpPr>
              <a:spLocks/>
            </p:cNvSpPr>
            <p:nvPr/>
          </p:nvSpPr>
          <p:spPr bwMode="auto">
            <a:xfrm>
              <a:off x="105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8" name="Freeform 222"/>
            <p:cNvSpPr>
              <a:spLocks/>
            </p:cNvSpPr>
            <p:nvPr/>
          </p:nvSpPr>
          <p:spPr bwMode="auto">
            <a:xfrm>
              <a:off x="107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79" name="Freeform 223"/>
            <p:cNvSpPr>
              <a:spLocks/>
            </p:cNvSpPr>
            <p:nvPr/>
          </p:nvSpPr>
          <p:spPr bwMode="auto">
            <a:xfrm>
              <a:off x="110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0" name="Freeform 224"/>
            <p:cNvSpPr>
              <a:spLocks/>
            </p:cNvSpPr>
            <p:nvPr/>
          </p:nvSpPr>
          <p:spPr bwMode="auto">
            <a:xfrm>
              <a:off x="113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1" name="Freeform 225"/>
            <p:cNvSpPr>
              <a:spLocks/>
            </p:cNvSpPr>
            <p:nvPr/>
          </p:nvSpPr>
          <p:spPr bwMode="auto">
            <a:xfrm>
              <a:off x="115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2" name="Freeform 226"/>
            <p:cNvSpPr>
              <a:spLocks/>
            </p:cNvSpPr>
            <p:nvPr/>
          </p:nvSpPr>
          <p:spPr bwMode="auto">
            <a:xfrm>
              <a:off x="118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3" name="Freeform 227"/>
            <p:cNvSpPr>
              <a:spLocks/>
            </p:cNvSpPr>
            <p:nvPr/>
          </p:nvSpPr>
          <p:spPr bwMode="auto">
            <a:xfrm>
              <a:off x="120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4" name="Freeform 228"/>
            <p:cNvSpPr>
              <a:spLocks/>
            </p:cNvSpPr>
            <p:nvPr/>
          </p:nvSpPr>
          <p:spPr bwMode="auto">
            <a:xfrm>
              <a:off x="123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5" name="Freeform 229"/>
            <p:cNvSpPr>
              <a:spLocks/>
            </p:cNvSpPr>
            <p:nvPr/>
          </p:nvSpPr>
          <p:spPr bwMode="auto">
            <a:xfrm>
              <a:off x="126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6" name="Freeform 230"/>
            <p:cNvSpPr>
              <a:spLocks/>
            </p:cNvSpPr>
            <p:nvPr/>
          </p:nvSpPr>
          <p:spPr bwMode="auto">
            <a:xfrm>
              <a:off x="128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7" name="Freeform 231"/>
            <p:cNvSpPr>
              <a:spLocks/>
            </p:cNvSpPr>
            <p:nvPr/>
          </p:nvSpPr>
          <p:spPr bwMode="auto">
            <a:xfrm>
              <a:off x="131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8" name="Freeform 232"/>
            <p:cNvSpPr>
              <a:spLocks/>
            </p:cNvSpPr>
            <p:nvPr/>
          </p:nvSpPr>
          <p:spPr bwMode="auto">
            <a:xfrm>
              <a:off x="133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89" name="Freeform 233"/>
            <p:cNvSpPr>
              <a:spLocks/>
            </p:cNvSpPr>
            <p:nvPr/>
          </p:nvSpPr>
          <p:spPr bwMode="auto">
            <a:xfrm>
              <a:off x="136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0" name="Freeform 234"/>
            <p:cNvSpPr>
              <a:spLocks/>
            </p:cNvSpPr>
            <p:nvPr/>
          </p:nvSpPr>
          <p:spPr bwMode="auto">
            <a:xfrm>
              <a:off x="139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1" name="Freeform 235"/>
            <p:cNvSpPr>
              <a:spLocks/>
            </p:cNvSpPr>
            <p:nvPr/>
          </p:nvSpPr>
          <p:spPr bwMode="auto">
            <a:xfrm>
              <a:off x="141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2" name="Freeform 236"/>
            <p:cNvSpPr>
              <a:spLocks/>
            </p:cNvSpPr>
            <p:nvPr/>
          </p:nvSpPr>
          <p:spPr bwMode="auto">
            <a:xfrm>
              <a:off x="144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3" name="Freeform 237"/>
            <p:cNvSpPr>
              <a:spLocks/>
            </p:cNvSpPr>
            <p:nvPr/>
          </p:nvSpPr>
          <p:spPr bwMode="auto">
            <a:xfrm>
              <a:off x="146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4" name="Freeform 238"/>
            <p:cNvSpPr>
              <a:spLocks/>
            </p:cNvSpPr>
            <p:nvPr/>
          </p:nvSpPr>
          <p:spPr bwMode="auto">
            <a:xfrm>
              <a:off x="149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5" name="Freeform 239"/>
            <p:cNvSpPr>
              <a:spLocks/>
            </p:cNvSpPr>
            <p:nvPr/>
          </p:nvSpPr>
          <p:spPr bwMode="auto">
            <a:xfrm>
              <a:off x="152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6" name="Freeform 240"/>
            <p:cNvSpPr>
              <a:spLocks/>
            </p:cNvSpPr>
            <p:nvPr/>
          </p:nvSpPr>
          <p:spPr bwMode="auto">
            <a:xfrm>
              <a:off x="154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7" name="Freeform 241"/>
            <p:cNvSpPr>
              <a:spLocks/>
            </p:cNvSpPr>
            <p:nvPr/>
          </p:nvSpPr>
          <p:spPr bwMode="auto">
            <a:xfrm>
              <a:off x="157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8" name="Freeform 242"/>
            <p:cNvSpPr>
              <a:spLocks/>
            </p:cNvSpPr>
            <p:nvPr/>
          </p:nvSpPr>
          <p:spPr bwMode="auto">
            <a:xfrm>
              <a:off x="159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99" name="Freeform 243"/>
            <p:cNvSpPr>
              <a:spLocks/>
            </p:cNvSpPr>
            <p:nvPr/>
          </p:nvSpPr>
          <p:spPr bwMode="auto">
            <a:xfrm>
              <a:off x="162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0" name="Freeform 244"/>
            <p:cNvSpPr>
              <a:spLocks/>
            </p:cNvSpPr>
            <p:nvPr/>
          </p:nvSpPr>
          <p:spPr bwMode="auto">
            <a:xfrm>
              <a:off x="165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1" name="Freeform 245"/>
            <p:cNvSpPr>
              <a:spLocks/>
            </p:cNvSpPr>
            <p:nvPr/>
          </p:nvSpPr>
          <p:spPr bwMode="auto">
            <a:xfrm>
              <a:off x="167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2" name="Freeform 246"/>
            <p:cNvSpPr>
              <a:spLocks/>
            </p:cNvSpPr>
            <p:nvPr/>
          </p:nvSpPr>
          <p:spPr bwMode="auto">
            <a:xfrm>
              <a:off x="170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3" name="Freeform 247"/>
            <p:cNvSpPr>
              <a:spLocks/>
            </p:cNvSpPr>
            <p:nvPr/>
          </p:nvSpPr>
          <p:spPr bwMode="auto">
            <a:xfrm>
              <a:off x="172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4" name="Freeform 248"/>
            <p:cNvSpPr>
              <a:spLocks/>
            </p:cNvSpPr>
            <p:nvPr/>
          </p:nvSpPr>
          <p:spPr bwMode="auto">
            <a:xfrm>
              <a:off x="175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5" name="Freeform 249"/>
            <p:cNvSpPr>
              <a:spLocks/>
            </p:cNvSpPr>
            <p:nvPr/>
          </p:nvSpPr>
          <p:spPr bwMode="auto">
            <a:xfrm>
              <a:off x="178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6" name="Freeform 250"/>
            <p:cNvSpPr>
              <a:spLocks/>
            </p:cNvSpPr>
            <p:nvPr/>
          </p:nvSpPr>
          <p:spPr bwMode="auto">
            <a:xfrm>
              <a:off x="180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7" name="Freeform 251"/>
            <p:cNvSpPr>
              <a:spLocks/>
            </p:cNvSpPr>
            <p:nvPr/>
          </p:nvSpPr>
          <p:spPr bwMode="auto">
            <a:xfrm>
              <a:off x="183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8" name="Freeform 252"/>
            <p:cNvSpPr>
              <a:spLocks/>
            </p:cNvSpPr>
            <p:nvPr/>
          </p:nvSpPr>
          <p:spPr bwMode="auto">
            <a:xfrm>
              <a:off x="185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09" name="Freeform 253"/>
            <p:cNvSpPr>
              <a:spLocks/>
            </p:cNvSpPr>
            <p:nvPr/>
          </p:nvSpPr>
          <p:spPr bwMode="auto">
            <a:xfrm>
              <a:off x="188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0" name="Freeform 254"/>
            <p:cNvSpPr>
              <a:spLocks/>
            </p:cNvSpPr>
            <p:nvPr/>
          </p:nvSpPr>
          <p:spPr bwMode="auto">
            <a:xfrm>
              <a:off x="191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1" name="Freeform 255"/>
            <p:cNvSpPr>
              <a:spLocks/>
            </p:cNvSpPr>
            <p:nvPr/>
          </p:nvSpPr>
          <p:spPr bwMode="auto">
            <a:xfrm>
              <a:off x="193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2" name="Freeform 256"/>
            <p:cNvSpPr>
              <a:spLocks/>
            </p:cNvSpPr>
            <p:nvPr/>
          </p:nvSpPr>
          <p:spPr bwMode="auto">
            <a:xfrm>
              <a:off x="196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3" name="Freeform 257"/>
            <p:cNvSpPr>
              <a:spLocks/>
            </p:cNvSpPr>
            <p:nvPr/>
          </p:nvSpPr>
          <p:spPr bwMode="auto">
            <a:xfrm>
              <a:off x="198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4" name="Freeform 258"/>
            <p:cNvSpPr>
              <a:spLocks/>
            </p:cNvSpPr>
            <p:nvPr/>
          </p:nvSpPr>
          <p:spPr bwMode="auto">
            <a:xfrm>
              <a:off x="201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5" name="Freeform 259"/>
            <p:cNvSpPr>
              <a:spLocks/>
            </p:cNvSpPr>
            <p:nvPr/>
          </p:nvSpPr>
          <p:spPr bwMode="auto">
            <a:xfrm>
              <a:off x="204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6" name="Freeform 260"/>
            <p:cNvSpPr>
              <a:spLocks/>
            </p:cNvSpPr>
            <p:nvPr/>
          </p:nvSpPr>
          <p:spPr bwMode="auto">
            <a:xfrm>
              <a:off x="206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7" name="Freeform 261"/>
            <p:cNvSpPr>
              <a:spLocks/>
            </p:cNvSpPr>
            <p:nvPr/>
          </p:nvSpPr>
          <p:spPr bwMode="auto">
            <a:xfrm>
              <a:off x="209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8" name="Freeform 262"/>
            <p:cNvSpPr>
              <a:spLocks/>
            </p:cNvSpPr>
            <p:nvPr/>
          </p:nvSpPr>
          <p:spPr bwMode="auto">
            <a:xfrm>
              <a:off x="211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19" name="Freeform 263"/>
            <p:cNvSpPr>
              <a:spLocks/>
            </p:cNvSpPr>
            <p:nvPr/>
          </p:nvSpPr>
          <p:spPr bwMode="auto">
            <a:xfrm>
              <a:off x="214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0" name="Freeform 264"/>
            <p:cNvSpPr>
              <a:spLocks/>
            </p:cNvSpPr>
            <p:nvPr/>
          </p:nvSpPr>
          <p:spPr bwMode="auto">
            <a:xfrm>
              <a:off x="217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1" name="Freeform 265"/>
            <p:cNvSpPr>
              <a:spLocks/>
            </p:cNvSpPr>
            <p:nvPr/>
          </p:nvSpPr>
          <p:spPr bwMode="auto">
            <a:xfrm>
              <a:off x="219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2" name="Freeform 266"/>
            <p:cNvSpPr>
              <a:spLocks/>
            </p:cNvSpPr>
            <p:nvPr/>
          </p:nvSpPr>
          <p:spPr bwMode="auto">
            <a:xfrm>
              <a:off x="222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3" name="Freeform 267"/>
            <p:cNvSpPr>
              <a:spLocks/>
            </p:cNvSpPr>
            <p:nvPr/>
          </p:nvSpPr>
          <p:spPr bwMode="auto">
            <a:xfrm>
              <a:off x="224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4" name="Freeform 268"/>
            <p:cNvSpPr>
              <a:spLocks/>
            </p:cNvSpPr>
            <p:nvPr/>
          </p:nvSpPr>
          <p:spPr bwMode="auto">
            <a:xfrm>
              <a:off x="227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5" name="Freeform 269"/>
            <p:cNvSpPr>
              <a:spLocks/>
            </p:cNvSpPr>
            <p:nvPr/>
          </p:nvSpPr>
          <p:spPr bwMode="auto">
            <a:xfrm>
              <a:off x="230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6" name="Freeform 270"/>
            <p:cNvSpPr>
              <a:spLocks/>
            </p:cNvSpPr>
            <p:nvPr/>
          </p:nvSpPr>
          <p:spPr bwMode="auto">
            <a:xfrm>
              <a:off x="232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7" name="Freeform 271"/>
            <p:cNvSpPr>
              <a:spLocks/>
            </p:cNvSpPr>
            <p:nvPr/>
          </p:nvSpPr>
          <p:spPr bwMode="auto">
            <a:xfrm>
              <a:off x="235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8" name="Freeform 272"/>
            <p:cNvSpPr>
              <a:spLocks/>
            </p:cNvSpPr>
            <p:nvPr/>
          </p:nvSpPr>
          <p:spPr bwMode="auto">
            <a:xfrm>
              <a:off x="237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29" name="Freeform 273"/>
            <p:cNvSpPr>
              <a:spLocks/>
            </p:cNvSpPr>
            <p:nvPr/>
          </p:nvSpPr>
          <p:spPr bwMode="auto">
            <a:xfrm>
              <a:off x="240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0" name="Freeform 274"/>
            <p:cNvSpPr>
              <a:spLocks/>
            </p:cNvSpPr>
            <p:nvPr/>
          </p:nvSpPr>
          <p:spPr bwMode="auto">
            <a:xfrm>
              <a:off x="243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1" name="Freeform 275"/>
            <p:cNvSpPr>
              <a:spLocks/>
            </p:cNvSpPr>
            <p:nvPr/>
          </p:nvSpPr>
          <p:spPr bwMode="auto">
            <a:xfrm>
              <a:off x="245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2" name="Freeform 276"/>
            <p:cNvSpPr>
              <a:spLocks/>
            </p:cNvSpPr>
            <p:nvPr/>
          </p:nvSpPr>
          <p:spPr bwMode="auto">
            <a:xfrm>
              <a:off x="760"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3" name="Freeform 277"/>
            <p:cNvSpPr>
              <a:spLocks/>
            </p:cNvSpPr>
            <p:nvPr/>
          </p:nvSpPr>
          <p:spPr bwMode="auto">
            <a:xfrm>
              <a:off x="786"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4" name="Freeform 278"/>
            <p:cNvSpPr>
              <a:spLocks/>
            </p:cNvSpPr>
            <p:nvPr/>
          </p:nvSpPr>
          <p:spPr bwMode="auto">
            <a:xfrm>
              <a:off x="812"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5" name="Freeform 279"/>
            <p:cNvSpPr>
              <a:spLocks/>
            </p:cNvSpPr>
            <p:nvPr/>
          </p:nvSpPr>
          <p:spPr bwMode="auto">
            <a:xfrm>
              <a:off x="838"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6" name="Freeform 280"/>
            <p:cNvSpPr>
              <a:spLocks/>
            </p:cNvSpPr>
            <p:nvPr/>
          </p:nvSpPr>
          <p:spPr bwMode="auto">
            <a:xfrm>
              <a:off x="864"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7" name="Freeform 281"/>
            <p:cNvSpPr>
              <a:spLocks/>
            </p:cNvSpPr>
            <p:nvPr/>
          </p:nvSpPr>
          <p:spPr bwMode="auto">
            <a:xfrm>
              <a:off x="890"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8" name="Freeform 282"/>
            <p:cNvSpPr>
              <a:spLocks/>
            </p:cNvSpPr>
            <p:nvPr/>
          </p:nvSpPr>
          <p:spPr bwMode="auto">
            <a:xfrm>
              <a:off x="916"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39" name="Freeform 283"/>
            <p:cNvSpPr>
              <a:spLocks/>
            </p:cNvSpPr>
            <p:nvPr/>
          </p:nvSpPr>
          <p:spPr bwMode="auto">
            <a:xfrm>
              <a:off x="942"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0" name="Freeform 284"/>
            <p:cNvSpPr>
              <a:spLocks/>
            </p:cNvSpPr>
            <p:nvPr/>
          </p:nvSpPr>
          <p:spPr bwMode="auto">
            <a:xfrm>
              <a:off x="968"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1" name="Freeform 285"/>
            <p:cNvSpPr>
              <a:spLocks/>
            </p:cNvSpPr>
            <p:nvPr/>
          </p:nvSpPr>
          <p:spPr bwMode="auto">
            <a:xfrm>
              <a:off x="994"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2" name="Freeform 286"/>
            <p:cNvSpPr>
              <a:spLocks/>
            </p:cNvSpPr>
            <p:nvPr/>
          </p:nvSpPr>
          <p:spPr bwMode="auto">
            <a:xfrm>
              <a:off x="1020"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3" name="Freeform 287"/>
            <p:cNvSpPr>
              <a:spLocks/>
            </p:cNvSpPr>
            <p:nvPr/>
          </p:nvSpPr>
          <p:spPr bwMode="auto">
            <a:xfrm>
              <a:off x="1046"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4" name="Freeform 288"/>
            <p:cNvSpPr>
              <a:spLocks/>
            </p:cNvSpPr>
            <p:nvPr/>
          </p:nvSpPr>
          <p:spPr bwMode="auto">
            <a:xfrm>
              <a:off x="1072"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5" name="Freeform 289"/>
            <p:cNvSpPr>
              <a:spLocks/>
            </p:cNvSpPr>
            <p:nvPr/>
          </p:nvSpPr>
          <p:spPr bwMode="auto">
            <a:xfrm>
              <a:off x="1098"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6" name="Freeform 290"/>
            <p:cNvSpPr>
              <a:spLocks/>
            </p:cNvSpPr>
            <p:nvPr/>
          </p:nvSpPr>
          <p:spPr bwMode="auto">
            <a:xfrm>
              <a:off x="1124"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7" name="Freeform 291"/>
            <p:cNvSpPr>
              <a:spLocks/>
            </p:cNvSpPr>
            <p:nvPr/>
          </p:nvSpPr>
          <p:spPr bwMode="auto">
            <a:xfrm>
              <a:off x="1150"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8" name="Freeform 292"/>
            <p:cNvSpPr>
              <a:spLocks/>
            </p:cNvSpPr>
            <p:nvPr/>
          </p:nvSpPr>
          <p:spPr bwMode="auto">
            <a:xfrm>
              <a:off x="1176"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49" name="Freeform 293"/>
            <p:cNvSpPr>
              <a:spLocks/>
            </p:cNvSpPr>
            <p:nvPr/>
          </p:nvSpPr>
          <p:spPr bwMode="auto">
            <a:xfrm>
              <a:off x="1202"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0" name="Freeform 294"/>
            <p:cNvSpPr>
              <a:spLocks/>
            </p:cNvSpPr>
            <p:nvPr/>
          </p:nvSpPr>
          <p:spPr bwMode="auto">
            <a:xfrm>
              <a:off x="1228"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1" name="Freeform 295"/>
            <p:cNvSpPr>
              <a:spLocks/>
            </p:cNvSpPr>
            <p:nvPr/>
          </p:nvSpPr>
          <p:spPr bwMode="auto">
            <a:xfrm>
              <a:off x="1254"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2" name="Freeform 296"/>
            <p:cNvSpPr>
              <a:spLocks/>
            </p:cNvSpPr>
            <p:nvPr/>
          </p:nvSpPr>
          <p:spPr bwMode="auto">
            <a:xfrm>
              <a:off x="1280"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3" name="Freeform 297"/>
            <p:cNvSpPr>
              <a:spLocks/>
            </p:cNvSpPr>
            <p:nvPr/>
          </p:nvSpPr>
          <p:spPr bwMode="auto">
            <a:xfrm>
              <a:off x="1306"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4" name="Freeform 298"/>
            <p:cNvSpPr>
              <a:spLocks/>
            </p:cNvSpPr>
            <p:nvPr/>
          </p:nvSpPr>
          <p:spPr bwMode="auto">
            <a:xfrm>
              <a:off x="1332"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5" name="Freeform 299"/>
            <p:cNvSpPr>
              <a:spLocks/>
            </p:cNvSpPr>
            <p:nvPr/>
          </p:nvSpPr>
          <p:spPr bwMode="auto">
            <a:xfrm>
              <a:off x="1358"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6" name="Freeform 300"/>
            <p:cNvSpPr>
              <a:spLocks/>
            </p:cNvSpPr>
            <p:nvPr/>
          </p:nvSpPr>
          <p:spPr bwMode="auto">
            <a:xfrm>
              <a:off x="1384"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7" name="Freeform 301"/>
            <p:cNvSpPr>
              <a:spLocks/>
            </p:cNvSpPr>
            <p:nvPr/>
          </p:nvSpPr>
          <p:spPr bwMode="auto">
            <a:xfrm>
              <a:off x="1410"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8" name="Freeform 302"/>
            <p:cNvSpPr>
              <a:spLocks/>
            </p:cNvSpPr>
            <p:nvPr/>
          </p:nvSpPr>
          <p:spPr bwMode="auto">
            <a:xfrm>
              <a:off x="1436"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59" name="Freeform 303"/>
            <p:cNvSpPr>
              <a:spLocks/>
            </p:cNvSpPr>
            <p:nvPr/>
          </p:nvSpPr>
          <p:spPr bwMode="auto">
            <a:xfrm>
              <a:off x="1462"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0" name="Freeform 304"/>
            <p:cNvSpPr>
              <a:spLocks/>
            </p:cNvSpPr>
            <p:nvPr/>
          </p:nvSpPr>
          <p:spPr bwMode="auto">
            <a:xfrm>
              <a:off x="1488"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1" name="Freeform 305"/>
            <p:cNvSpPr>
              <a:spLocks/>
            </p:cNvSpPr>
            <p:nvPr/>
          </p:nvSpPr>
          <p:spPr bwMode="auto">
            <a:xfrm>
              <a:off x="1514"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2" name="Freeform 306"/>
            <p:cNvSpPr>
              <a:spLocks/>
            </p:cNvSpPr>
            <p:nvPr/>
          </p:nvSpPr>
          <p:spPr bwMode="auto">
            <a:xfrm>
              <a:off x="1539"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3" name="Freeform 307"/>
            <p:cNvSpPr>
              <a:spLocks/>
            </p:cNvSpPr>
            <p:nvPr/>
          </p:nvSpPr>
          <p:spPr bwMode="auto">
            <a:xfrm>
              <a:off x="1565"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4" name="Freeform 308"/>
            <p:cNvSpPr>
              <a:spLocks/>
            </p:cNvSpPr>
            <p:nvPr/>
          </p:nvSpPr>
          <p:spPr bwMode="auto">
            <a:xfrm>
              <a:off x="1591"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5" name="Freeform 309"/>
            <p:cNvSpPr>
              <a:spLocks/>
            </p:cNvSpPr>
            <p:nvPr/>
          </p:nvSpPr>
          <p:spPr bwMode="auto">
            <a:xfrm>
              <a:off x="1617"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6" name="Freeform 310"/>
            <p:cNvSpPr>
              <a:spLocks/>
            </p:cNvSpPr>
            <p:nvPr/>
          </p:nvSpPr>
          <p:spPr bwMode="auto">
            <a:xfrm>
              <a:off x="1643"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7" name="Freeform 311"/>
            <p:cNvSpPr>
              <a:spLocks/>
            </p:cNvSpPr>
            <p:nvPr/>
          </p:nvSpPr>
          <p:spPr bwMode="auto">
            <a:xfrm>
              <a:off x="1669"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8" name="Freeform 312"/>
            <p:cNvSpPr>
              <a:spLocks/>
            </p:cNvSpPr>
            <p:nvPr/>
          </p:nvSpPr>
          <p:spPr bwMode="auto">
            <a:xfrm>
              <a:off x="1695"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69" name="Freeform 313"/>
            <p:cNvSpPr>
              <a:spLocks/>
            </p:cNvSpPr>
            <p:nvPr/>
          </p:nvSpPr>
          <p:spPr bwMode="auto">
            <a:xfrm>
              <a:off x="1721"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0" name="Freeform 314"/>
            <p:cNvSpPr>
              <a:spLocks/>
            </p:cNvSpPr>
            <p:nvPr/>
          </p:nvSpPr>
          <p:spPr bwMode="auto">
            <a:xfrm>
              <a:off x="1747"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1" name="Freeform 315"/>
            <p:cNvSpPr>
              <a:spLocks/>
            </p:cNvSpPr>
            <p:nvPr/>
          </p:nvSpPr>
          <p:spPr bwMode="auto">
            <a:xfrm>
              <a:off x="1773"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2" name="Freeform 316"/>
            <p:cNvSpPr>
              <a:spLocks/>
            </p:cNvSpPr>
            <p:nvPr/>
          </p:nvSpPr>
          <p:spPr bwMode="auto">
            <a:xfrm>
              <a:off x="1799"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3" name="Freeform 317"/>
            <p:cNvSpPr>
              <a:spLocks/>
            </p:cNvSpPr>
            <p:nvPr/>
          </p:nvSpPr>
          <p:spPr bwMode="auto">
            <a:xfrm>
              <a:off x="1825" y="1600"/>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4" name="Freeform 318"/>
            <p:cNvSpPr>
              <a:spLocks/>
            </p:cNvSpPr>
            <p:nvPr/>
          </p:nvSpPr>
          <p:spPr bwMode="auto">
            <a:xfrm>
              <a:off x="1851"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5" name="Freeform 319"/>
            <p:cNvSpPr>
              <a:spLocks/>
            </p:cNvSpPr>
            <p:nvPr/>
          </p:nvSpPr>
          <p:spPr bwMode="auto">
            <a:xfrm>
              <a:off x="1877"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6" name="Freeform 320"/>
            <p:cNvSpPr>
              <a:spLocks/>
            </p:cNvSpPr>
            <p:nvPr/>
          </p:nvSpPr>
          <p:spPr bwMode="auto">
            <a:xfrm>
              <a:off x="1903"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7" name="Freeform 321"/>
            <p:cNvSpPr>
              <a:spLocks/>
            </p:cNvSpPr>
            <p:nvPr/>
          </p:nvSpPr>
          <p:spPr bwMode="auto">
            <a:xfrm>
              <a:off x="1929"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8" name="Freeform 322"/>
            <p:cNvSpPr>
              <a:spLocks/>
            </p:cNvSpPr>
            <p:nvPr/>
          </p:nvSpPr>
          <p:spPr bwMode="auto">
            <a:xfrm>
              <a:off x="1955"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79" name="Freeform 323"/>
            <p:cNvSpPr>
              <a:spLocks/>
            </p:cNvSpPr>
            <p:nvPr/>
          </p:nvSpPr>
          <p:spPr bwMode="auto">
            <a:xfrm>
              <a:off x="1981"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0" name="Freeform 324"/>
            <p:cNvSpPr>
              <a:spLocks/>
            </p:cNvSpPr>
            <p:nvPr/>
          </p:nvSpPr>
          <p:spPr bwMode="auto">
            <a:xfrm>
              <a:off x="2007"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1" name="Freeform 325"/>
            <p:cNvSpPr>
              <a:spLocks/>
            </p:cNvSpPr>
            <p:nvPr/>
          </p:nvSpPr>
          <p:spPr bwMode="auto">
            <a:xfrm>
              <a:off x="2033"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2" name="Freeform 326"/>
            <p:cNvSpPr>
              <a:spLocks/>
            </p:cNvSpPr>
            <p:nvPr/>
          </p:nvSpPr>
          <p:spPr bwMode="auto">
            <a:xfrm>
              <a:off x="2059"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3" name="Freeform 327"/>
            <p:cNvSpPr>
              <a:spLocks/>
            </p:cNvSpPr>
            <p:nvPr/>
          </p:nvSpPr>
          <p:spPr bwMode="auto">
            <a:xfrm>
              <a:off x="2085"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4" name="Freeform 328"/>
            <p:cNvSpPr>
              <a:spLocks/>
            </p:cNvSpPr>
            <p:nvPr/>
          </p:nvSpPr>
          <p:spPr bwMode="auto">
            <a:xfrm>
              <a:off x="2111"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5" name="Freeform 329"/>
            <p:cNvSpPr>
              <a:spLocks/>
            </p:cNvSpPr>
            <p:nvPr/>
          </p:nvSpPr>
          <p:spPr bwMode="auto">
            <a:xfrm>
              <a:off x="2137"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6" name="Freeform 330"/>
            <p:cNvSpPr>
              <a:spLocks/>
            </p:cNvSpPr>
            <p:nvPr/>
          </p:nvSpPr>
          <p:spPr bwMode="auto">
            <a:xfrm>
              <a:off x="2163"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7" name="Freeform 331"/>
            <p:cNvSpPr>
              <a:spLocks/>
            </p:cNvSpPr>
            <p:nvPr/>
          </p:nvSpPr>
          <p:spPr bwMode="auto">
            <a:xfrm>
              <a:off x="2189"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8" name="Freeform 332"/>
            <p:cNvSpPr>
              <a:spLocks/>
            </p:cNvSpPr>
            <p:nvPr/>
          </p:nvSpPr>
          <p:spPr bwMode="auto">
            <a:xfrm>
              <a:off x="2215"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89" name="Freeform 333"/>
            <p:cNvSpPr>
              <a:spLocks/>
            </p:cNvSpPr>
            <p:nvPr/>
          </p:nvSpPr>
          <p:spPr bwMode="auto">
            <a:xfrm>
              <a:off x="2241"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0" name="Freeform 334"/>
            <p:cNvSpPr>
              <a:spLocks/>
            </p:cNvSpPr>
            <p:nvPr/>
          </p:nvSpPr>
          <p:spPr bwMode="auto">
            <a:xfrm>
              <a:off x="2267"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1" name="Freeform 335"/>
            <p:cNvSpPr>
              <a:spLocks/>
            </p:cNvSpPr>
            <p:nvPr/>
          </p:nvSpPr>
          <p:spPr bwMode="auto">
            <a:xfrm>
              <a:off x="2293"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2" name="Freeform 336"/>
            <p:cNvSpPr>
              <a:spLocks/>
            </p:cNvSpPr>
            <p:nvPr/>
          </p:nvSpPr>
          <p:spPr bwMode="auto">
            <a:xfrm>
              <a:off x="2319"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3" name="Freeform 337"/>
            <p:cNvSpPr>
              <a:spLocks/>
            </p:cNvSpPr>
            <p:nvPr/>
          </p:nvSpPr>
          <p:spPr bwMode="auto">
            <a:xfrm>
              <a:off x="2345"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4" name="Freeform 338"/>
            <p:cNvSpPr>
              <a:spLocks/>
            </p:cNvSpPr>
            <p:nvPr/>
          </p:nvSpPr>
          <p:spPr bwMode="auto">
            <a:xfrm>
              <a:off x="2371"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5" name="Freeform 339"/>
            <p:cNvSpPr>
              <a:spLocks/>
            </p:cNvSpPr>
            <p:nvPr/>
          </p:nvSpPr>
          <p:spPr bwMode="auto">
            <a:xfrm>
              <a:off x="2397"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6" name="Freeform 340"/>
            <p:cNvSpPr>
              <a:spLocks/>
            </p:cNvSpPr>
            <p:nvPr/>
          </p:nvSpPr>
          <p:spPr bwMode="auto">
            <a:xfrm>
              <a:off x="2423"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7" name="Freeform 341"/>
            <p:cNvSpPr>
              <a:spLocks/>
            </p:cNvSpPr>
            <p:nvPr/>
          </p:nvSpPr>
          <p:spPr bwMode="auto">
            <a:xfrm>
              <a:off x="2449"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8" name="Freeform 342"/>
            <p:cNvSpPr>
              <a:spLocks/>
            </p:cNvSpPr>
            <p:nvPr/>
          </p:nvSpPr>
          <p:spPr bwMode="auto">
            <a:xfrm>
              <a:off x="2475" y="160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299" name="Freeform 343"/>
            <p:cNvSpPr>
              <a:spLocks/>
            </p:cNvSpPr>
            <p:nvPr/>
          </p:nvSpPr>
          <p:spPr bwMode="auto">
            <a:xfrm>
              <a:off x="77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0" name="Freeform 344"/>
            <p:cNvSpPr>
              <a:spLocks/>
            </p:cNvSpPr>
            <p:nvPr/>
          </p:nvSpPr>
          <p:spPr bwMode="auto">
            <a:xfrm>
              <a:off x="80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1" name="Freeform 345"/>
            <p:cNvSpPr>
              <a:spLocks/>
            </p:cNvSpPr>
            <p:nvPr/>
          </p:nvSpPr>
          <p:spPr bwMode="auto">
            <a:xfrm>
              <a:off x="83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2" name="Freeform 346"/>
            <p:cNvSpPr>
              <a:spLocks/>
            </p:cNvSpPr>
            <p:nvPr/>
          </p:nvSpPr>
          <p:spPr bwMode="auto">
            <a:xfrm>
              <a:off x="85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3" name="Freeform 347"/>
            <p:cNvSpPr>
              <a:spLocks/>
            </p:cNvSpPr>
            <p:nvPr/>
          </p:nvSpPr>
          <p:spPr bwMode="auto">
            <a:xfrm>
              <a:off x="88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4" name="Freeform 348"/>
            <p:cNvSpPr>
              <a:spLocks/>
            </p:cNvSpPr>
            <p:nvPr/>
          </p:nvSpPr>
          <p:spPr bwMode="auto">
            <a:xfrm>
              <a:off x="90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5" name="Freeform 349"/>
            <p:cNvSpPr>
              <a:spLocks/>
            </p:cNvSpPr>
            <p:nvPr/>
          </p:nvSpPr>
          <p:spPr bwMode="auto">
            <a:xfrm>
              <a:off x="93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6" name="Freeform 350"/>
            <p:cNvSpPr>
              <a:spLocks/>
            </p:cNvSpPr>
            <p:nvPr/>
          </p:nvSpPr>
          <p:spPr bwMode="auto">
            <a:xfrm>
              <a:off x="96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7" name="Freeform 351"/>
            <p:cNvSpPr>
              <a:spLocks/>
            </p:cNvSpPr>
            <p:nvPr/>
          </p:nvSpPr>
          <p:spPr bwMode="auto">
            <a:xfrm>
              <a:off x="98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8" name="Freeform 352"/>
            <p:cNvSpPr>
              <a:spLocks/>
            </p:cNvSpPr>
            <p:nvPr/>
          </p:nvSpPr>
          <p:spPr bwMode="auto">
            <a:xfrm>
              <a:off x="101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09" name="Freeform 353"/>
            <p:cNvSpPr>
              <a:spLocks/>
            </p:cNvSpPr>
            <p:nvPr/>
          </p:nvSpPr>
          <p:spPr bwMode="auto">
            <a:xfrm>
              <a:off x="103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0" name="Freeform 354"/>
            <p:cNvSpPr>
              <a:spLocks/>
            </p:cNvSpPr>
            <p:nvPr/>
          </p:nvSpPr>
          <p:spPr bwMode="auto">
            <a:xfrm>
              <a:off x="106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1" name="Freeform 355"/>
            <p:cNvSpPr>
              <a:spLocks/>
            </p:cNvSpPr>
            <p:nvPr/>
          </p:nvSpPr>
          <p:spPr bwMode="auto">
            <a:xfrm>
              <a:off x="109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2" name="Freeform 356"/>
            <p:cNvSpPr>
              <a:spLocks/>
            </p:cNvSpPr>
            <p:nvPr/>
          </p:nvSpPr>
          <p:spPr bwMode="auto">
            <a:xfrm>
              <a:off x="111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3" name="Freeform 357"/>
            <p:cNvSpPr>
              <a:spLocks/>
            </p:cNvSpPr>
            <p:nvPr/>
          </p:nvSpPr>
          <p:spPr bwMode="auto">
            <a:xfrm>
              <a:off x="114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4" name="Freeform 358"/>
            <p:cNvSpPr>
              <a:spLocks/>
            </p:cNvSpPr>
            <p:nvPr/>
          </p:nvSpPr>
          <p:spPr bwMode="auto">
            <a:xfrm>
              <a:off x="116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5" name="Freeform 359"/>
            <p:cNvSpPr>
              <a:spLocks/>
            </p:cNvSpPr>
            <p:nvPr/>
          </p:nvSpPr>
          <p:spPr bwMode="auto">
            <a:xfrm>
              <a:off x="119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6" name="Freeform 360"/>
            <p:cNvSpPr>
              <a:spLocks/>
            </p:cNvSpPr>
            <p:nvPr/>
          </p:nvSpPr>
          <p:spPr bwMode="auto">
            <a:xfrm>
              <a:off x="122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7" name="Freeform 361"/>
            <p:cNvSpPr>
              <a:spLocks/>
            </p:cNvSpPr>
            <p:nvPr/>
          </p:nvSpPr>
          <p:spPr bwMode="auto">
            <a:xfrm>
              <a:off x="124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8" name="Freeform 362"/>
            <p:cNvSpPr>
              <a:spLocks/>
            </p:cNvSpPr>
            <p:nvPr/>
          </p:nvSpPr>
          <p:spPr bwMode="auto">
            <a:xfrm>
              <a:off x="127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19" name="Freeform 363"/>
            <p:cNvSpPr>
              <a:spLocks/>
            </p:cNvSpPr>
            <p:nvPr/>
          </p:nvSpPr>
          <p:spPr bwMode="auto">
            <a:xfrm>
              <a:off x="129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0" name="Freeform 364"/>
            <p:cNvSpPr>
              <a:spLocks/>
            </p:cNvSpPr>
            <p:nvPr/>
          </p:nvSpPr>
          <p:spPr bwMode="auto">
            <a:xfrm>
              <a:off x="132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1" name="Freeform 365"/>
            <p:cNvSpPr>
              <a:spLocks/>
            </p:cNvSpPr>
            <p:nvPr/>
          </p:nvSpPr>
          <p:spPr bwMode="auto">
            <a:xfrm>
              <a:off x="135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2" name="Freeform 366"/>
            <p:cNvSpPr>
              <a:spLocks/>
            </p:cNvSpPr>
            <p:nvPr/>
          </p:nvSpPr>
          <p:spPr bwMode="auto">
            <a:xfrm>
              <a:off x="137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3" name="Freeform 367"/>
            <p:cNvSpPr>
              <a:spLocks/>
            </p:cNvSpPr>
            <p:nvPr/>
          </p:nvSpPr>
          <p:spPr bwMode="auto">
            <a:xfrm>
              <a:off x="140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4" name="Freeform 368"/>
            <p:cNvSpPr>
              <a:spLocks/>
            </p:cNvSpPr>
            <p:nvPr/>
          </p:nvSpPr>
          <p:spPr bwMode="auto">
            <a:xfrm>
              <a:off x="142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5" name="Freeform 369"/>
            <p:cNvSpPr>
              <a:spLocks/>
            </p:cNvSpPr>
            <p:nvPr/>
          </p:nvSpPr>
          <p:spPr bwMode="auto">
            <a:xfrm>
              <a:off x="145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6" name="Freeform 370"/>
            <p:cNvSpPr>
              <a:spLocks/>
            </p:cNvSpPr>
            <p:nvPr/>
          </p:nvSpPr>
          <p:spPr bwMode="auto">
            <a:xfrm>
              <a:off x="148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7" name="Freeform 371"/>
            <p:cNvSpPr>
              <a:spLocks/>
            </p:cNvSpPr>
            <p:nvPr/>
          </p:nvSpPr>
          <p:spPr bwMode="auto">
            <a:xfrm>
              <a:off x="150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8" name="Freeform 372"/>
            <p:cNvSpPr>
              <a:spLocks/>
            </p:cNvSpPr>
            <p:nvPr/>
          </p:nvSpPr>
          <p:spPr bwMode="auto">
            <a:xfrm>
              <a:off x="153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29" name="Freeform 373"/>
            <p:cNvSpPr>
              <a:spLocks/>
            </p:cNvSpPr>
            <p:nvPr/>
          </p:nvSpPr>
          <p:spPr bwMode="auto">
            <a:xfrm>
              <a:off x="155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0" name="Freeform 374"/>
            <p:cNvSpPr>
              <a:spLocks/>
            </p:cNvSpPr>
            <p:nvPr/>
          </p:nvSpPr>
          <p:spPr bwMode="auto">
            <a:xfrm>
              <a:off x="158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1" name="Freeform 375"/>
            <p:cNvSpPr>
              <a:spLocks/>
            </p:cNvSpPr>
            <p:nvPr/>
          </p:nvSpPr>
          <p:spPr bwMode="auto">
            <a:xfrm>
              <a:off x="161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2" name="Freeform 376"/>
            <p:cNvSpPr>
              <a:spLocks/>
            </p:cNvSpPr>
            <p:nvPr/>
          </p:nvSpPr>
          <p:spPr bwMode="auto">
            <a:xfrm>
              <a:off x="163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3" name="Freeform 377"/>
            <p:cNvSpPr>
              <a:spLocks/>
            </p:cNvSpPr>
            <p:nvPr/>
          </p:nvSpPr>
          <p:spPr bwMode="auto">
            <a:xfrm>
              <a:off x="166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4" name="Freeform 378"/>
            <p:cNvSpPr>
              <a:spLocks/>
            </p:cNvSpPr>
            <p:nvPr/>
          </p:nvSpPr>
          <p:spPr bwMode="auto">
            <a:xfrm>
              <a:off x="168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5" name="Freeform 379"/>
            <p:cNvSpPr>
              <a:spLocks/>
            </p:cNvSpPr>
            <p:nvPr/>
          </p:nvSpPr>
          <p:spPr bwMode="auto">
            <a:xfrm>
              <a:off x="171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6" name="Freeform 380"/>
            <p:cNvSpPr>
              <a:spLocks/>
            </p:cNvSpPr>
            <p:nvPr/>
          </p:nvSpPr>
          <p:spPr bwMode="auto">
            <a:xfrm>
              <a:off x="174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7" name="Freeform 381"/>
            <p:cNvSpPr>
              <a:spLocks/>
            </p:cNvSpPr>
            <p:nvPr/>
          </p:nvSpPr>
          <p:spPr bwMode="auto">
            <a:xfrm>
              <a:off x="176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8" name="Freeform 382"/>
            <p:cNvSpPr>
              <a:spLocks/>
            </p:cNvSpPr>
            <p:nvPr/>
          </p:nvSpPr>
          <p:spPr bwMode="auto">
            <a:xfrm>
              <a:off x="179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39" name="Freeform 383"/>
            <p:cNvSpPr>
              <a:spLocks/>
            </p:cNvSpPr>
            <p:nvPr/>
          </p:nvSpPr>
          <p:spPr bwMode="auto">
            <a:xfrm>
              <a:off x="181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0" name="Freeform 384"/>
            <p:cNvSpPr>
              <a:spLocks/>
            </p:cNvSpPr>
            <p:nvPr/>
          </p:nvSpPr>
          <p:spPr bwMode="auto">
            <a:xfrm>
              <a:off x="184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1" name="Freeform 385"/>
            <p:cNvSpPr>
              <a:spLocks/>
            </p:cNvSpPr>
            <p:nvPr/>
          </p:nvSpPr>
          <p:spPr bwMode="auto">
            <a:xfrm>
              <a:off x="187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2" name="Freeform 386"/>
            <p:cNvSpPr>
              <a:spLocks/>
            </p:cNvSpPr>
            <p:nvPr/>
          </p:nvSpPr>
          <p:spPr bwMode="auto">
            <a:xfrm>
              <a:off x="189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3" name="Freeform 387"/>
            <p:cNvSpPr>
              <a:spLocks/>
            </p:cNvSpPr>
            <p:nvPr/>
          </p:nvSpPr>
          <p:spPr bwMode="auto">
            <a:xfrm>
              <a:off x="192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4" name="Freeform 388"/>
            <p:cNvSpPr>
              <a:spLocks/>
            </p:cNvSpPr>
            <p:nvPr/>
          </p:nvSpPr>
          <p:spPr bwMode="auto">
            <a:xfrm>
              <a:off x="194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5" name="Freeform 389"/>
            <p:cNvSpPr>
              <a:spLocks/>
            </p:cNvSpPr>
            <p:nvPr/>
          </p:nvSpPr>
          <p:spPr bwMode="auto">
            <a:xfrm>
              <a:off x="197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6" name="Freeform 390"/>
            <p:cNvSpPr>
              <a:spLocks/>
            </p:cNvSpPr>
            <p:nvPr/>
          </p:nvSpPr>
          <p:spPr bwMode="auto">
            <a:xfrm>
              <a:off x="200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7" name="Freeform 391"/>
            <p:cNvSpPr>
              <a:spLocks/>
            </p:cNvSpPr>
            <p:nvPr/>
          </p:nvSpPr>
          <p:spPr bwMode="auto">
            <a:xfrm>
              <a:off x="202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8" name="Freeform 392"/>
            <p:cNvSpPr>
              <a:spLocks/>
            </p:cNvSpPr>
            <p:nvPr/>
          </p:nvSpPr>
          <p:spPr bwMode="auto">
            <a:xfrm>
              <a:off x="205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49" name="Freeform 393"/>
            <p:cNvSpPr>
              <a:spLocks/>
            </p:cNvSpPr>
            <p:nvPr/>
          </p:nvSpPr>
          <p:spPr bwMode="auto">
            <a:xfrm>
              <a:off x="207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0" name="Freeform 394"/>
            <p:cNvSpPr>
              <a:spLocks/>
            </p:cNvSpPr>
            <p:nvPr/>
          </p:nvSpPr>
          <p:spPr bwMode="auto">
            <a:xfrm>
              <a:off x="210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1" name="Freeform 395"/>
            <p:cNvSpPr>
              <a:spLocks/>
            </p:cNvSpPr>
            <p:nvPr/>
          </p:nvSpPr>
          <p:spPr bwMode="auto">
            <a:xfrm>
              <a:off x="213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2" name="Freeform 396"/>
            <p:cNvSpPr>
              <a:spLocks/>
            </p:cNvSpPr>
            <p:nvPr/>
          </p:nvSpPr>
          <p:spPr bwMode="auto">
            <a:xfrm>
              <a:off x="215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3" name="Freeform 397"/>
            <p:cNvSpPr>
              <a:spLocks/>
            </p:cNvSpPr>
            <p:nvPr/>
          </p:nvSpPr>
          <p:spPr bwMode="auto">
            <a:xfrm>
              <a:off x="218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4" name="Freeform 398"/>
            <p:cNvSpPr>
              <a:spLocks/>
            </p:cNvSpPr>
            <p:nvPr/>
          </p:nvSpPr>
          <p:spPr bwMode="auto">
            <a:xfrm>
              <a:off x="220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5" name="Freeform 399"/>
            <p:cNvSpPr>
              <a:spLocks/>
            </p:cNvSpPr>
            <p:nvPr/>
          </p:nvSpPr>
          <p:spPr bwMode="auto">
            <a:xfrm>
              <a:off x="223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6" name="Freeform 400"/>
            <p:cNvSpPr>
              <a:spLocks/>
            </p:cNvSpPr>
            <p:nvPr/>
          </p:nvSpPr>
          <p:spPr bwMode="auto">
            <a:xfrm>
              <a:off x="226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7" name="Freeform 401"/>
            <p:cNvSpPr>
              <a:spLocks/>
            </p:cNvSpPr>
            <p:nvPr/>
          </p:nvSpPr>
          <p:spPr bwMode="auto">
            <a:xfrm>
              <a:off x="228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8" name="Freeform 402"/>
            <p:cNvSpPr>
              <a:spLocks/>
            </p:cNvSpPr>
            <p:nvPr/>
          </p:nvSpPr>
          <p:spPr bwMode="auto">
            <a:xfrm>
              <a:off x="231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59" name="Freeform 403"/>
            <p:cNvSpPr>
              <a:spLocks/>
            </p:cNvSpPr>
            <p:nvPr/>
          </p:nvSpPr>
          <p:spPr bwMode="auto">
            <a:xfrm>
              <a:off x="233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0" name="Freeform 404"/>
            <p:cNvSpPr>
              <a:spLocks/>
            </p:cNvSpPr>
            <p:nvPr/>
          </p:nvSpPr>
          <p:spPr bwMode="auto">
            <a:xfrm>
              <a:off x="2365"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1" name="Freeform 405"/>
            <p:cNvSpPr>
              <a:spLocks/>
            </p:cNvSpPr>
            <p:nvPr/>
          </p:nvSpPr>
          <p:spPr bwMode="auto">
            <a:xfrm>
              <a:off x="2391"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2" name="Freeform 406"/>
            <p:cNvSpPr>
              <a:spLocks/>
            </p:cNvSpPr>
            <p:nvPr/>
          </p:nvSpPr>
          <p:spPr bwMode="auto">
            <a:xfrm>
              <a:off x="2417"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3" name="Freeform 407"/>
            <p:cNvSpPr>
              <a:spLocks/>
            </p:cNvSpPr>
            <p:nvPr/>
          </p:nvSpPr>
          <p:spPr bwMode="auto">
            <a:xfrm>
              <a:off x="2443"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4" name="Freeform 408"/>
            <p:cNvSpPr>
              <a:spLocks/>
            </p:cNvSpPr>
            <p:nvPr/>
          </p:nvSpPr>
          <p:spPr bwMode="auto">
            <a:xfrm>
              <a:off x="2469" y="142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5" name="Freeform 409"/>
            <p:cNvSpPr>
              <a:spLocks/>
            </p:cNvSpPr>
            <p:nvPr/>
          </p:nvSpPr>
          <p:spPr bwMode="auto">
            <a:xfrm>
              <a:off x="773"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366" name="Freeform 410"/>
            <p:cNvSpPr>
              <a:spLocks/>
            </p:cNvSpPr>
            <p:nvPr/>
          </p:nvSpPr>
          <p:spPr bwMode="auto">
            <a:xfrm>
              <a:off x="799"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3800" name="Group 411"/>
          <p:cNvGrpSpPr>
            <a:grpSpLocks/>
          </p:cNvGrpSpPr>
          <p:nvPr/>
        </p:nvGrpSpPr>
        <p:grpSpPr bwMode="auto">
          <a:xfrm>
            <a:off x="1206500" y="1495425"/>
            <a:ext cx="2714625" cy="1908175"/>
            <a:chOff x="760" y="1078"/>
            <a:chExt cx="1710" cy="1202"/>
          </a:xfrm>
        </p:grpSpPr>
        <p:sp>
          <p:nvSpPr>
            <p:cNvPr id="56967" name="Freeform 412"/>
            <p:cNvSpPr>
              <a:spLocks/>
            </p:cNvSpPr>
            <p:nvPr/>
          </p:nvSpPr>
          <p:spPr bwMode="auto">
            <a:xfrm>
              <a:off x="825"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8" name="Freeform 413"/>
            <p:cNvSpPr>
              <a:spLocks/>
            </p:cNvSpPr>
            <p:nvPr/>
          </p:nvSpPr>
          <p:spPr bwMode="auto">
            <a:xfrm>
              <a:off x="851"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9" name="Freeform 414"/>
            <p:cNvSpPr>
              <a:spLocks/>
            </p:cNvSpPr>
            <p:nvPr/>
          </p:nvSpPr>
          <p:spPr bwMode="auto">
            <a:xfrm>
              <a:off x="877"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0" name="Freeform 415"/>
            <p:cNvSpPr>
              <a:spLocks/>
            </p:cNvSpPr>
            <p:nvPr/>
          </p:nvSpPr>
          <p:spPr bwMode="auto">
            <a:xfrm>
              <a:off x="903"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1" name="Freeform 416"/>
            <p:cNvSpPr>
              <a:spLocks/>
            </p:cNvSpPr>
            <p:nvPr/>
          </p:nvSpPr>
          <p:spPr bwMode="auto">
            <a:xfrm>
              <a:off x="929"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2" name="Freeform 417"/>
            <p:cNvSpPr>
              <a:spLocks/>
            </p:cNvSpPr>
            <p:nvPr/>
          </p:nvSpPr>
          <p:spPr bwMode="auto">
            <a:xfrm>
              <a:off x="955"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3" name="Freeform 418"/>
            <p:cNvSpPr>
              <a:spLocks/>
            </p:cNvSpPr>
            <p:nvPr/>
          </p:nvSpPr>
          <p:spPr bwMode="auto">
            <a:xfrm>
              <a:off x="981"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4" name="Freeform 419"/>
            <p:cNvSpPr>
              <a:spLocks/>
            </p:cNvSpPr>
            <p:nvPr/>
          </p:nvSpPr>
          <p:spPr bwMode="auto">
            <a:xfrm>
              <a:off x="1007"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5" name="Freeform 420"/>
            <p:cNvSpPr>
              <a:spLocks/>
            </p:cNvSpPr>
            <p:nvPr/>
          </p:nvSpPr>
          <p:spPr bwMode="auto">
            <a:xfrm>
              <a:off x="1033"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6" name="Freeform 421"/>
            <p:cNvSpPr>
              <a:spLocks/>
            </p:cNvSpPr>
            <p:nvPr/>
          </p:nvSpPr>
          <p:spPr bwMode="auto">
            <a:xfrm>
              <a:off x="1059"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7" name="Freeform 422"/>
            <p:cNvSpPr>
              <a:spLocks/>
            </p:cNvSpPr>
            <p:nvPr/>
          </p:nvSpPr>
          <p:spPr bwMode="auto">
            <a:xfrm>
              <a:off x="1085"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8" name="Freeform 423"/>
            <p:cNvSpPr>
              <a:spLocks/>
            </p:cNvSpPr>
            <p:nvPr/>
          </p:nvSpPr>
          <p:spPr bwMode="auto">
            <a:xfrm>
              <a:off x="1111"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79" name="Freeform 424"/>
            <p:cNvSpPr>
              <a:spLocks/>
            </p:cNvSpPr>
            <p:nvPr/>
          </p:nvSpPr>
          <p:spPr bwMode="auto">
            <a:xfrm>
              <a:off x="1137"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0" name="Freeform 425"/>
            <p:cNvSpPr>
              <a:spLocks/>
            </p:cNvSpPr>
            <p:nvPr/>
          </p:nvSpPr>
          <p:spPr bwMode="auto">
            <a:xfrm>
              <a:off x="1163"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1" name="Freeform 426"/>
            <p:cNvSpPr>
              <a:spLocks/>
            </p:cNvSpPr>
            <p:nvPr/>
          </p:nvSpPr>
          <p:spPr bwMode="auto">
            <a:xfrm>
              <a:off x="1189"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2" name="Freeform 427"/>
            <p:cNvSpPr>
              <a:spLocks/>
            </p:cNvSpPr>
            <p:nvPr/>
          </p:nvSpPr>
          <p:spPr bwMode="auto">
            <a:xfrm>
              <a:off x="1215"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3" name="Freeform 428"/>
            <p:cNvSpPr>
              <a:spLocks/>
            </p:cNvSpPr>
            <p:nvPr/>
          </p:nvSpPr>
          <p:spPr bwMode="auto">
            <a:xfrm>
              <a:off x="1241"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4" name="Freeform 429"/>
            <p:cNvSpPr>
              <a:spLocks/>
            </p:cNvSpPr>
            <p:nvPr/>
          </p:nvSpPr>
          <p:spPr bwMode="auto">
            <a:xfrm>
              <a:off x="1267"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5" name="Freeform 430"/>
            <p:cNvSpPr>
              <a:spLocks/>
            </p:cNvSpPr>
            <p:nvPr/>
          </p:nvSpPr>
          <p:spPr bwMode="auto">
            <a:xfrm>
              <a:off x="1293"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6" name="Freeform 431"/>
            <p:cNvSpPr>
              <a:spLocks/>
            </p:cNvSpPr>
            <p:nvPr/>
          </p:nvSpPr>
          <p:spPr bwMode="auto">
            <a:xfrm>
              <a:off x="1319"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7" name="Freeform 432"/>
            <p:cNvSpPr>
              <a:spLocks/>
            </p:cNvSpPr>
            <p:nvPr/>
          </p:nvSpPr>
          <p:spPr bwMode="auto">
            <a:xfrm>
              <a:off x="1345"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8" name="Freeform 433"/>
            <p:cNvSpPr>
              <a:spLocks/>
            </p:cNvSpPr>
            <p:nvPr/>
          </p:nvSpPr>
          <p:spPr bwMode="auto">
            <a:xfrm>
              <a:off x="1371"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89" name="Freeform 434"/>
            <p:cNvSpPr>
              <a:spLocks/>
            </p:cNvSpPr>
            <p:nvPr/>
          </p:nvSpPr>
          <p:spPr bwMode="auto">
            <a:xfrm>
              <a:off x="1397"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0" name="Freeform 435"/>
            <p:cNvSpPr>
              <a:spLocks/>
            </p:cNvSpPr>
            <p:nvPr/>
          </p:nvSpPr>
          <p:spPr bwMode="auto">
            <a:xfrm>
              <a:off x="1423"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1" name="Freeform 436"/>
            <p:cNvSpPr>
              <a:spLocks/>
            </p:cNvSpPr>
            <p:nvPr/>
          </p:nvSpPr>
          <p:spPr bwMode="auto">
            <a:xfrm>
              <a:off x="1449"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2" name="Freeform 437"/>
            <p:cNvSpPr>
              <a:spLocks/>
            </p:cNvSpPr>
            <p:nvPr/>
          </p:nvSpPr>
          <p:spPr bwMode="auto">
            <a:xfrm>
              <a:off x="1475"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3" name="Freeform 438"/>
            <p:cNvSpPr>
              <a:spLocks/>
            </p:cNvSpPr>
            <p:nvPr/>
          </p:nvSpPr>
          <p:spPr bwMode="auto">
            <a:xfrm>
              <a:off x="1501"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4" name="Freeform 439"/>
            <p:cNvSpPr>
              <a:spLocks/>
            </p:cNvSpPr>
            <p:nvPr/>
          </p:nvSpPr>
          <p:spPr bwMode="auto">
            <a:xfrm>
              <a:off x="1527"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5" name="Freeform 440"/>
            <p:cNvSpPr>
              <a:spLocks/>
            </p:cNvSpPr>
            <p:nvPr/>
          </p:nvSpPr>
          <p:spPr bwMode="auto">
            <a:xfrm>
              <a:off x="1552"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6" name="Freeform 441"/>
            <p:cNvSpPr>
              <a:spLocks/>
            </p:cNvSpPr>
            <p:nvPr/>
          </p:nvSpPr>
          <p:spPr bwMode="auto">
            <a:xfrm>
              <a:off x="1578"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7" name="Freeform 442"/>
            <p:cNvSpPr>
              <a:spLocks/>
            </p:cNvSpPr>
            <p:nvPr/>
          </p:nvSpPr>
          <p:spPr bwMode="auto">
            <a:xfrm>
              <a:off x="1604"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8" name="Freeform 443"/>
            <p:cNvSpPr>
              <a:spLocks/>
            </p:cNvSpPr>
            <p:nvPr/>
          </p:nvSpPr>
          <p:spPr bwMode="auto">
            <a:xfrm>
              <a:off x="1630"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99" name="Freeform 444"/>
            <p:cNvSpPr>
              <a:spLocks/>
            </p:cNvSpPr>
            <p:nvPr/>
          </p:nvSpPr>
          <p:spPr bwMode="auto">
            <a:xfrm>
              <a:off x="1656"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0" name="Freeform 445"/>
            <p:cNvSpPr>
              <a:spLocks/>
            </p:cNvSpPr>
            <p:nvPr/>
          </p:nvSpPr>
          <p:spPr bwMode="auto">
            <a:xfrm>
              <a:off x="1682"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1" name="Freeform 446"/>
            <p:cNvSpPr>
              <a:spLocks/>
            </p:cNvSpPr>
            <p:nvPr/>
          </p:nvSpPr>
          <p:spPr bwMode="auto">
            <a:xfrm>
              <a:off x="1708"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2" name="Freeform 447"/>
            <p:cNvSpPr>
              <a:spLocks/>
            </p:cNvSpPr>
            <p:nvPr/>
          </p:nvSpPr>
          <p:spPr bwMode="auto">
            <a:xfrm>
              <a:off x="1734"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3" name="Freeform 448"/>
            <p:cNvSpPr>
              <a:spLocks/>
            </p:cNvSpPr>
            <p:nvPr/>
          </p:nvSpPr>
          <p:spPr bwMode="auto">
            <a:xfrm>
              <a:off x="1760"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4" name="Freeform 449"/>
            <p:cNvSpPr>
              <a:spLocks/>
            </p:cNvSpPr>
            <p:nvPr/>
          </p:nvSpPr>
          <p:spPr bwMode="auto">
            <a:xfrm>
              <a:off x="1786"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5" name="Freeform 450"/>
            <p:cNvSpPr>
              <a:spLocks/>
            </p:cNvSpPr>
            <p:nvPr/>
          </p:nvSpPr>
          <p:spPr bwMode="auto">
            <a:xfrm>
              <a:off x="1812"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6" name="Freeform 451"/>
            <p:cNvSpPr>
              <a:spLocks/>
            </p:cNvSpPr>
            <p:nvPr/>
          </p:nvSpPr>
          <p:spPr bwMode="auto">
            <a:xfrm>
              <a:off x="1838" y="1251"/>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7" name="Freeform 452"/>
            <p:cNvSpPr>
              <a:spLocks/>
            </p:cNvSpPr>
            <p:nvPr/>
          </p:nvSpPr>
          <p:spPr bwMode="auto">
            <a:xfrm>
              <a:off x="1864"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8" name="Freeform 453"/>
            <p:cNvSpPr>
              <a:spLocks/>
            </p:cNvSpPr>
            <p:nvPr/>
          </p:nvSpPr>
          <p:spPr bwMode="auto">
            <a:xfrm>
              <a:off x="1890"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09" name="Freeform 454"/>
            <p:cNvSpPr>
              <a:spLocks/>
            </p:cNvSpPr>
            <p:nvPr/>
          </p:nvSpPr>
          <p:spPr bwMode="auto">
            <a:xfrm>
              <a:off x="1916"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0" name="Freeform 455"/>
            <p:cNvSpPr>
              <a:spLocks/>
            </p:cNvSpPr>
            <p:nvPr/>
          </p:nvSpPr>
          <p:spPr bwMode="auto">
            <a:xfrm>
              <a:off x="1942"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1" name="Freeform 456"/>
            <p:cNvSpPr>
              <a:spLocks/>
            </p:cNvSpPr>
            <p:nvPr/>
          </p:nvSpPr>
          <p:spPr bwMode="auto">
            <a:xfrm>
              <a:off x="1968"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2" name="Freeform 457"/>
            <p:cNvSpPr>
              <a:spLocks/>
            </p:cNvSpPr>
            <p:nvPr/>
          </p:nvSpPr>
          <p:spPr bwMode="auto">
            <a:xfrm>
              <a:off x="1994"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3" name="Freeform 458"/>
            <p:cNvSpPr>
              <a:spLocks/>
            </p:cNvSpPr>
            <p:nvPr/>
          </p:nvSpPr>
          <p:spPr bwMode="auto">
            <a:xfrm>
              <a:off x="2020"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4" name="Freeform 459"/>
            <p:cNvSpPr>
              <a:spLocks/>
            </p:cNvSpPr>
            <p:nvPr/>
          </p:nvSpPr>
          <p:spPr bwMode="auto">
            <a:xfrm>
              <a:off x="2046"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5" name="Freeform 460"/>
            <p:cNvSpPr>
              <a:spLocks/>
            </p:cNvSpPr>
            <p:nvPr/>
          </p:nvSpPr>
          <p:spPr bwMode="auto">
            <a:xfrm>
              <a:off x="2072"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6" name="Freeform 461"/>
            <p:cNvSpPr>
              <a:spLocks/>
            </p:cNvSpPr>
            <p:nvPr/>
          </p:nvSpPr>
          <p:spPr bwMode="auto">
            <a:xfrm>
              <a:off x="2098"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7" name="Freeform 462"/>
            <p:cNvSpPr>
              <a:spLocks/>
            </p:cNvSpPr>
            <p:nvPr/>
          </p:nvSpPr>
          <p:spPr bwMode="auto">
            <a:xfrm>
              <a:off x="2124"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8" name="Freeform 463"/>
            <p:cNvSpPr>
              <a:spLocks/>
            </p:cNvSpPr>
            <p:nvPr/>
          </p:nvSpPr>
          <p:spPr bwMode="auto">
            <a:xfrm>
              <a:off x="2150"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19" name="Freeform 464"/>
            <p:cNvSpPr>
              <a:spLocks/>
            </p:cNvSpPr>
            <p:nvPr/>
          </p:nvSpPr>
          <p:spPr bwMode="auto">
            <a:xfrm>
              <a:off x="2176"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0" name="Freeform 465"/>
            <p:cNvSpPr>
              <a:spLocks/>
            </p:cNvSpPr>
            <p:nvPr/>
          </p:nvSpPr>
          <p:spPr bwMode="auto">
            <a:xfrm>
              <a:off x="2202"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1" name="Freeform 466"/>
            <p:cNvSpPr>
              <a:spLocks/>
            </p:cNvSpPr>
            <p:nvPr/>
          </p:nvSpPr>
          <p:spPr bwMode="auto">
            <a:xfrm>
              <a:off x="2228"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2" name="Freeform 467"/>
            <p:cNvSpPr>
              <a:spLocks/>
            </p:cNvSpPr>
            <p:nvPr/>
          </p:nvSpPr>
          <p:spPr bwMode="auto">
            <a:xfrm>
              <a:off x="2254"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3" name="Freeform 468"/>
            <p:cNvSpPr>
              <a:spLocks/>
            </p:cNvSpPr>
            <p:nvPr/>
          </p:nvSpPr>
          <p:spPr bwMode="auto">
            <a:xfrm>
              <a:off x="2280"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4" name="Freeform 469"/>
            <p:cNvSpPr>
              <a:spLocks/>
            </p:cNvSpPr>
            <p:nvPr/>
          </p:nvSpPr>
          <p:spPr bwMode="auto">
            <a:xfrm>
              <a:off x="2306"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5" name="Freeform 470"/>
            <p:cNvSpPr>
              <a:spLocks/>
            </p:cNvSpPr>
            <p:nvPr/>
          </p:nvSpPr>
          <p:spPr bwMode="auto">
            <a:xfrm>
              <a:off x="2332"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6" name="Freeform 471"/>
            <p:cNvSpPr>
              <a:spLocks/>
            </p:cNvSpPr>
            <p:nvPr/>
          </p:nvSpPr>
          <p:spPr bwMode="auto">
            <a:xfrm>
              <a:off x="2358"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7" name="Freeform 472"/>
            <p:cNvSpPr>
              <a:spLocks/>
            </p:cNvSpPr>
            <p:nvPr/>
          </p:nvSpPr>
          <p:spPr bwMode="auto">
            <a:xfrm>
              <a:off x="2384"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8" name="Freeform 473"/>
            <p:cNvSpPr>
              <a:spLocks/>
            </p:cNvSpPr>
            <p:nvPr/>
          </p:nvSpPr>
          <p:spPr bwMode="auto">
            <a:xfrm>
              <a:off x="2410"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29" name="Freeform 474"/>
            <p:cNvSpPr>
              <a:spLocks/>
            </p:cNvSpPr>
            <p:nvPr/>
          </p:nvSpPr>
          <p:spPr bwMode="auto">
            <a:xfrm>
              <a:off x="2436"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0" name="Freeform 475"/>
            <p:cNvSpPr>
              <a:spLocks/>
            </p:cNvSpPr>
            <p:nvPr/>
          </p:nvSpPr>
          <p:spPr bwMode="auto">
            <a:xfrm>
              <a:off x="2462" y="1251"/>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1" name="Freeform 476"/>
            <p:cNvSpPr>
              <a:spLocks/>
            </p:cNvSpPr>
            <p:nvPr/>
          </p:nvSpPr>
          <p:spPr bwMode="auto">
            <a:xfrm>
              <a:off x="76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2" name="Freeform 477"/>
            <p:cNvSpPr>
              <a:spLocks/>
            </p:cNvSpPr>
            <p:nvPr/>
          </p:nvSpPr>
          <p:spPr bwMode="auto">
            <a:xfrm>
              <a:off x="79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3" name="Freeform 478"/>
            <p:cNvSpPr>
              <a:spLocks/>
            </p:cNvSpPr>
            <p:nvPr/>
          </p:nvSpPr>
          <p:spPr bwMode="auto">
            <a:xfrm>
              <a:off x="81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4" name="Freeform 479"/>
            <p:cNvSpPr>
              <a:spLocks/>
            </p:cNvSpPr>
            <p:nvPr/>
          </p:nvSpPr>
          <p:spPr bwMode="auto">
            <a:xfrm>
              <a:off x="84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5" name="Freeform 480"/>
            <p:cNvSpPr>
              <a:spLocks/>
            </p:cNvSpPr>
            <p:nvPr/>
          </p:nvSpPr>
          <p:spPr bwMode="auto">
            <a:xfrm>
              <a:off x="87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6" name="Freeform 481"/>
            <p:cNvSpPr>
              <a:spLocks/>
            </p:cNvSpPr>
            <p:nvPr/>
          </p:nvSpPr>
          <p:spPr bwMode="auto">
            <a:xfrm>
              <a:off x="89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7" name="Freeform 482"/>
            <p:cNvSpPr>
              <a:spLocks/>
            </p:cNvSpPr>
            <p:nvPr/>
          </p:nvSpPr>
          <p:spPr bwMode="auto">
            <a:xfrm>
              <a:off x="92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8" name="Freeform 483"/>
            <p:cNvSpPr>
              <a:spLocks/>
            </p:cNvSpPr>
            <p:nvPr/>
          </p:nvSpPr>
          <p:spPr bwMode="auto">
            <a:xfrm>
              <a:off x="94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39" name="Freeform 484"/>
            <p:cNvSpPr>
              <a:spLocks/>
            </p:cNvSpPr>
            <p:nvPr/>
          </p:nvSpPr>
          <p:spPr bwMode="auto">
            <a:xfrm>
              <a:off x="97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0" name="Freeform 485"/>
            <p:cNvSpPr>
              <a:spLocks/>
            </p:cNvSpPr>
            <p:nvPr/>
          </p:nvSpPr>
          <p:spPr bwMode="auto">
            <a:xfrm>
              <a:off x="100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1" name="Freeform 486"/>
            <p:cNvSpPr>
              <a:spLocks/>
            </p:cNvSpPr>
            <p:nvPr/>
          </p:nvSpPr>
          <p:spPr bwMode="auto">
            <a:xfrm>
              <a:off x="102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2" name="Freeform 487"/>
            <p:cNvSpPr>
              <a:spLocks/>
            </p:cNvSpPr>
            <p:nvPr/>
          </p:nvSpPr>
          <p:spPr bwMode="auto">
            <a:xfrm>
              <a:off x="105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3" name="Freeform 488"/>
            <p:cNvSpPr>
              <a:spLocks/>
            </p:cNvSpPr>
            <p:nvPr/>
          </p:nvSpPr>
          <p:spPr bwMode="auto">
            <a:xfrm>
              <a:off x="107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4" name="Freeform 489"/>
            <p:cNvSpPr>
              <a:spLocks/>
            </p:cNvSpPr>
            <p:nvPr/>
          </p:nvSpPr>
          <p:spPr bwMode="auto">
            <a:xfrm>
              <a:off x="110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5" name="Freeform 490"/>
            <p:cNvSpPr>
              <a:spLocks/>
            </p:cNvSpPr>
            <p:nvPr/>
          </p:nvSpPr>
          <p:spPr bwMode="auto">
            <a:xfrm>
              <a:off x="113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6" name="Freeform 491"/>
            <p:cNvSpPr>
              <a:spLocks/>
            </p:cNvSpPr>
            <p:nvPr/>
          </p:nvSpPr>
          <p:spPr bwMode="auto">
            <a:xfrm>
              <a:off x="115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7" name="Freeform 492"/>
            <p:cNvSpPr>
              <a:spLocks/>
            </p:cNvSpPr>
            <p:nvPr/>
          </p:nvSpPr>
          <p:spPr bwMode="auto">
            <a:xfrm>
              <a:off x="118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8" name="Freeform 493"/>
            <p:cNvSpPr>
              <a:spLocks/>
            </p:cNvSpPr>
            <p:nvPr/>
          </p:nvSpPr>
          <p:spPr bwMode="auto">
            <a:xfrm>
              <a:off x="120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49" name="Freeform 494"/>
            <p:cNvSpPr>
              <a:spLocks/>
            </p:cNvSpPr>
            <p:nvPr/>
          </p:nvSpPr>
          <p:spPr bwMode="auto">
            <a:xfrm>
              <a:off x="123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0" name="Freeform 495"/>
            <p:cNvSpPr>
              <a:spLocks/>
            </p:cNvSpPr>
            <p:nvPr/>
          </p:nvSpPr>
          <p:spPr bwMode="auto">
            <a:xfrm>
              <a:off x="126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1" name="Freeform 496"/>
            <p:cNvSpPr>
              <a:spLocks/>
            </p:cNvSpPr>
            <p:nvPr/>
          </p:nvSpPr>
          <p:spPr bwMode="auto">
            <a:xfrm>
              <a:off x="128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2" name="Freeform 497"/>
            <p:cNvSpPr>
              <a:spLocks/>
            </p:cNvSpPr>
            <p:nvPr/>
          </p:nvSpPr>
          <p:spPr bwMode="auto">
            <a:xfrm>
              <a:off x="131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3" name="Freeform 498"/>
            <p:cNvSpPr>
              <a:spLocks/>
            </p:cNvSpPr>
            <p:nvPr/>
          </p:nvSpPr>
          <p:spPr bwMode="auto">
            <a:xfrm>
              <a:off x="133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4" name="Freeform 499"/>
            <p:cNvSpPr>
              <a:spLocks/>
            </p:cNvSpPr>
            <p:nvPr/>
          </p:nvSpPr>
          <p:spPr bwMode="auto">
            <a:xfrm>
              <a:off x="136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5" name="Freeform 500"/>
            <p:cNvSpPr>
              <a:spLocks/>
            </p:cNvSpPr>
            <p:nvPr/>
          </p:nvSpPr>
          <p:spPr bwMode="auto">
            <a:xfrm>
              <a:off x="139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6" name="Freeform 501"/>
            <p:cNvSpPr>
              <a:spLocks/>
            </p:cNvSpPr>
            <p:nvPr/>
          </p:nvSpPr>
          <p:spPr bwMode="auto">
            <a:xfrm>
              <a:off x="141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7" name="Freeform 502"/>
            <p:cNvSpPr>
              <a:spLocks/>
            </p:cNvSpPr>
            <p:nvPr/>
          </p:nvSpPr>
          <p:spPr bwMode="auto">
            <a:xfrm>
              <a:off x="144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8" name="Freeform 503"/>
            <p:cNvSpPr>
              <a:spLocks/>
            </p:cNvSpPr>
            <p:nvPr/>
          </p:nvSpPr>
          <p:spPr bwMode="auto">
            <a:xfrm>
              <a:off x="146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59" name="Freeform 504"/>
            <p:cNvSpPr>
              <a:spLocks/>
            </p:cNvSpPr>
            <p:nvPr/>
          </p:nvSpPr>
          <p:spPr bwMode="auto">
            <a:xfrm>
              <a:off x="149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0" name="Freeform 505"/>
            <p:cNvSpPr>
              <a:spLocks/>
            </p:cNvSpPr>
            <p:nvPr/>
          </p:nvSpPr>
          <p:spPr bwMode="auto">
            <a:xfrm>
              <a:off x="152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1" name="Freeform 506"/>
            <p:cNvSpPr>
              <a:spLocks/>
            </p:cNvSpPr>
            <p:nvPr/>
          </p:nvSpPr>
          <p:spPr bwMode="auto">
            <a:xfrm>
              <a:off x="154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2" name="Freeform 507"/>
            <p:cNvSpPr>
              <a:spLocks/>
            </p:cNvSpPr>
            <p:nvPr/>
          </p:nvSpPr>
          <p:spPr bwMode="auto">
            <a:xfrm>
              <a:off x="157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3" name="Freeform 508"/>
            <p:cNvSpPr>
              <a:spLocks/>
            </p:cNvSpPr>
            <p:nvPr/>
          </p:nvSpPr>
          <p:spPr bwMode="auto">
            <a:xfrm>
              <a:off x="159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4" name="Freeform 509"/>
            <p:cNvSpPr>
              <a:spLocks/>
            </p:cNvSpPr>
            <p:nvPr/>
          </p:nvSpPr>
          <p:spPr bwMode="auto">
            <a:xfrm>
              <a:off x="162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5" name="Freeform 510"/>
            <p:cNvSpPr>
              <a:spLocks/>
            </p:cNvSpPr>
            <p:nvPr/>
          </p:nvSpPr>
          <p:spPr bwMode="auto">
            <a:xfrm>
              <a:off x="165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6" name="Freeform 511"/>
            <p:cNvSpPr>
              <a:spLocks/>
            </p:cNvSpPr>
            <p:nvPr/>
          </p:nvSpPr>
          <p:spPr bwMode="auto">
            <a:xfrm>
              <a:off x="167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7" name="Freeform 512"/>
            <p:cNvSpPr>
              <a:spLocks/>
            </p:cNvSpPr>
            <p:nvPr/>
          </p:nvSpPr>
          <p:spPr bwMode="auto">
            <a:xfrm>
              <a:off x="170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8" name="Freeform 513"/>
            <p:cNvSpPr>
              <a:spLocks/>
            </p:cNvSpPr>
            <p:nvPr/>
          </p:nvSpPr>
          <p:spPr bwMode="auto">
            <a:xfrm>
              <a:off x="172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69" name="Freeform 514"/>
            <p:cNvSpPr>
              <a:spLocks/>
            </p:cNvSpPr>
            <p:nvPr/>
          </p:nvSpPr>
          <p:spPr bwMode="auto">
            <a:xfrm>
              <a:off x="175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0" name="Freeform 515"/>
            <p:cNvSpPr>
              <a:spLocks/>
            </p:cNvSpPr>
            <p:nvPr/>
          </p:nvSpPr>
          <p:spPr bwMode="auto">
            <a:xfrm>
              <a:off x="178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1" name="Freeform 516"/>
            <p:cNvSpPr>
              <a:spLocks/>
            </p:cNvSpPr>
            <p:nvPr/>
          </p:nvSpPr>
          <p:spPr bwMode="auto">
            <a:xfrm>
              <a:off x="180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2" name="Freeform 517"/>
            <p:cNvSpPr>
              <a:spLocks/>
            </p:cNvSpPr>
            <p:nvPr/>
          </p:nvSpPr>
          <p:spPr bwMode="auto">
            <a:xfrm>
              <a:off x="183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3" name="Freeform 518"/>
            <p:cNvSpPr>
              <a:spLocks/>
            </p:cNvSpPr>
            <p:nvPr/>
          </p:nvSpPr>
          <p:spPr bwMode="auto">
            <a:xfrm>
              <a:off x="185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4" name="Freeform 519"/>
            <p:cNvSpPr>
              <a:spLocks/>
            </p:cNvSpPr>
            <p:nvPr/>
          </p:nvSpPr>
          <p:spPr bwMode="auto">
            <a:xfrm>
              <a:off x="188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5" name="Freeform 520"/>
            <p:cNvSpPr>
              <a:spLocks/>
            </p:cNvSpPr>
            <p:nvPr/>
          </p:nvSpPr>
          <p:spPr bwMode="auto">
            <a:xfrm>
              <a:off x="191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6" name="Freeform 521"/>
            <p:cNvSpPr>
              <a:spLocks/>
            </p:cNvSpPr>
            <p:nvPr/>
          </p:nvSpPr>
          <p:spPr bwMode="auto">
            <a:xfrm>
              <a:off x="193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7" name="Freeform 522"/>
            <p:cNvSpPr>
              <a:spLocks/>
            </p:cNvSpPr>
            <p:nvPr/>
          </p:nvSpPr>
          <p:spPr bwMode="auto">
            <a:xfrm>
              <a:off x="196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8" name="Freeform 523"/>
            <p:cNvSpPr>
              <a:spLocks/>
            </p:cNvSpPr>
            <p:nvPr/>
          </p:nvSpPr>
          <p:spPr bwMode="auto">
            <a:xfrm>
              <a:off x="198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79" name="Freeform 524"/>
            <p:cNvSpPr>
              <a:spLocks/>
            </p:cNvSpPr>
            <p:nvPr/>
          </p:nvSpPr>
          <p:spPr bwMode="auto">
            <a:xfrm>
              <a:off x="201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0" name="Freeform 525"/>
            <p:cNvSpPr>
              <a:spLocks/>
            </p:cNvSpPr>
            <p:nvPr/>
          </p:nvSpPr>
          <p:spPr bwMode="auto">
            <a:xfrm>
              <a:off x="204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1" name="Freeform 526"/>
            <p:cNvSpPr>
              <a:spLocks/>
            </p:cNvSpPr>
            <p:nvPr/>
          </p:nvSpPr>
          <p:spPr bwMode="auto">
            <a:xfrm>
              <a:off x="206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2" name="Freeform 527"/>
            <p:cNvSpPr>
              <a:spLocks/>
            </p:cNvSpPr>
            <p:nvPr/>
          </p:nvSpPr>
          <p:spPr bwMode="auto">
            <a:xfrm>
              <a:off x="209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3" name="Freeform 528"/>
            <p:cNvSpPr>
              <a:spLocks/>
            </p:cNvSpPr>
            <p:nvPr/>
          </p:nvSpPr>
          <p:spPr bwMode="auto">
            <a:xfrm>
              <a:off x="211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4" name="Freeform 529"/>
            <p:cNvSpPr>
              <a:spLocks/>
            </p:cNvSpPr>
            <p:nvPr/>
          </p:nvSpPr>
          <p:spPr bwMode="auto">
            <a:xfrm>
              <a:off x="214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5" name="Freeform 530"/>
            <p:cNvSpPr>
              <a:spLocks/>
            </p:cNvSpPr>
            <p:nvPr/>
          </p:nvSpPr>
          <p:spPr bwMode="auto">
            <a:xfrm>
              <a:off x="217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6" name="Freeform 531"/>
            <p:cNvSpPr>
              <a:spLocks/>
            </p:cNvSpPr>
            <p:nvPr/>
          </p:nvSpPr>
          <p:spPr bwMode="auto">
            <a:xfrm>
              <a:off x="219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7" name="Freeform 532"/>
            <p:cNvSpPr>
              <a:spLocks/>
            </p:cNvSpPr>
            <p:nvPr/>
          </p:nvSpPr>
          <p:spPr bwMode="auto">
            <a:xfrm>
              <a:off x="222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8" name="Freeform 533"/>
            <p:cNvSpPr>
              <a:spLocks/>
            </p:cNvSpPr>
            <p:nvPr/>
          </p:nvSpPr>
          <p:spPr bwMode="auto">
            <a:xfrm>
              <a:off x="224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89" name="Freeform 534"/>
            <p:cNvSpPr>
              <a:spLocks/>
            </p:cNvSpPr>
            <p:nvPr/>
          </p:nvSpPr>
          <p:spPr bwMode="auto">
            <a:xfrm>
              <a:off x="227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0" name="Freeform 535"/>
            <p:cNvSpPr>
              <a:spLocks/>
            </p:cNvSpPr>
            <p:nvPr/>
          </p:nvSpPr>
          <p:spPr bwMode="auto">
            <a:xfrm>
              <a:off x="230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1" name="Freeform 536"/>
            <p:cNvSpPr>
              <a:spLocks/>
            </p:cNvSpPr>
            <p:nvPr/>
          </p:nvSpPr>
          <p:spPr bwMode="auto">
            <a:xfrm>
              <a:off x="232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2" name="Freeform 537"/>
            <p:cNvSpPr>
              <a:spLocks/>
            </p:cNvSpPr>
            <p:nvPr/>
          </p:nvSpPr>
          <p:spPr bwMode="auto">
            <a:xfrm>
              <a:off x="2352"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3" name="Freeform 538"/>
            <p:cNvSpPr>
              <a:spLocks/>
            </p:cNvSpPr>
            <p:nvPr/>
          </p:nvSpPr>
          <p:spPr bwMode="auto">
            <a:xfrm>
              <a:off x="2378"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4" name="Freeform 539"/>
            <p:cNvSpPr>
              <a:spLocks/>
            </p:cNvSpPr>
            <p:nvPr/>
          </p:nvSpPr>
          <p:spPr bwMode="auto">
            <a:xfrm>
              <a:off x="2404"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5" name="Freeform 540"/>
            <p:cNvSpPr>
              <a:spLocks/>
            </p:cNvSpPr>
            <p:nvPr/>
          </p:nvSpPr>
          <p:spPr bwMode="auto">
            <a:xfrm>
              <a:off x="2430"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6" name="Freeform 541"/>
            <p:cNvSpPr>
              <a:spLocks/>
            </p:cNvSpPr>
            <p:nvPr/>
          </p:nvSpPr>
          <p:spPr bwMode="auto">
            <a:xfrm>
              <a:off x="2456" y="10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7" name="Freeform 542"/>
            <p:cNvSpPr>
              <a:spLocks/>
            </p:cNvSpPr>
            <p:nvPr/>
          </p:nvSpPr>
          <p:spPr bwMode="auto">
            <a:xfrm>
              <a:off x="760"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8" name="Freeform 543"/>
            <p:cNvSpPr>
              <a:spLocks/>
            </p:cNvSpPr>
            <p:nvPr/>
          </p:nvSpPr>
          <p:spPr bwMode="auto">
            <a:xfrm>
              <a:off x="760"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099" name="Freeform 544"/>
            <p:cNvSpPr>
              <a:spLocks/>
            </p:cNvSpPr>
            <p:nvPr/>
          </p:nvSpPr>
          <p:spPr bwMode="auto">
            <a:xfrm>
              <a:off x="760"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0" name="Freeform 545"/>
            <p:cNvSpPr>
              <a:spLocks/>
            </p:cNvSpPr>
            <p:nvPr/>
          </p:nvSpPr>
          <p:spPr bwMode="auto">
            <a:xfrm>
              <a:off x="760"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1" name="Freeform 546"/>
            <p:cNvSpPr>
              <a:spLocks/>
            </p:cNvSpPr>
            <p:nvPr/>
          </p:nvSpPr>
          <p:spPr bwMode="auto">
            <a:xfrm>
              <a:off x="760"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2" name="Freeform 547"/>
            <p:cNvSpPr>
              <a:spLocks/>
            </p:cNvSpPr>
            <p:nvPr/>
          </p:nvSpPr>
          <p:spPr bwMode="auto">
            <a:xfrm>
              <a:off x="760"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3" name="Freeform 548"/>
            <p:cNvSpPr>
              <a:spLocks/>
            </p:cNvSpPr>
            <p:nvPr/>
          </p:nvSpPr>
          <p:spPr bwMode="auto">
            <a:xfrm>
              <a:off x="760"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4" name="Freeform 549"/>
            <p:cNvSpPr>
              <a:spLocks/>
            </p:cNvSpPr>
            <p:nvPr/>
          </p:nvSpPr>
          <p:spPr bwMode="auto">
            <a:xfrm>
              <a:off x="760"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5" name="Freeform 550"/>
            <p:cNvSpPr>
              <a:spLocks/>
            </p:cNvSpPr>
            <p:nvPr/>
          </p:nvSpPr>
          <p:spPr bwMode="auto">
            <a:xfrm>
              <a:off x="760"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6" name="Freeform 551"/>
            <p:cNvSpPr>
              <a:spLocks/>
            </p:cNvSpPr>
            <p:nvPr/>
          </p:nvSpPr>
          <p:spPr bwMode="auto">
            <a:xfrm>
              <a:off x="760"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7" name="Freeform 552"/>
            <p:cNvSpPr>
              <a:spLocks/>
            </p:cNvSpPr>
            <p:nvPr/>
          </p:nvSpPr>
          <p:spPr bwMode="auto">
            <a:xfrm>
              <a:off x="760"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8" name="Freeform 553"/>
            <p:cNvSpPr>
              <a:spLocks/>
            </p:cNvSpPr>
            <p:nvPr/>
          </p:nvSpPr>
          <p:spPr bwMode="auto">
            <a:xfrm>
              <a:off x="760"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09" name="Freeform 554"/>
            <p:cNvSpPr>
              <a:spLocks/>
            </p:cNvSpPr>
            <p:nvPr/>
          </p:nvSpPr>
          <p:spPr bwMode="auto">
            <a:xfrm>
              <a:off x="760"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0" name="Freeform 555"/>
            <p:cNvSpPr>
              <a:spLocks/>
            </p:cNvSpPr>
            <p:nvPr/>
          </p:nvSpPr>
          <p:spPr bwMode="auto">
            <a:xfrm>
              <a:off x="760"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1" name="Freeform 556"/>
            <p:cNvSpPr>
              <a:spLocks/>
            </p:cNvSpPr>
            <p:nvPr/>
          </p:nvSpPr>
          <p:spPr bwMode="auto">
            <a:xfrm>
              <a:off x="760"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2" name="Freeform 557"/>
            <p:cNvSpPr>
              <a:spLocks/>
            </p:cNvSpPr>
            <p:nvPr/>
          </p:nvSpPr>
          <p:spPr bwMode="auto">
            <a:xfrm>
              <a:off x="760"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3" name="Freeform 558"/>
            <p:cNvSpPr>
              <a:spLocks/>
            </p:cNvSpPr>
            <p:nvPr/>
          </p:nvSpPr>
          <p:spPr bwMode="auto">
            <a:xfrm>
              <a:off x="760"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4" name="Freeform 559"/>
            <p:cNvSpPr>
              <a:spLocks/>
            </p:cNvSpPr>
            <p:nvPr/>
          </p:nvSpPr>
          <p:spPr bwMode="auto">
            <a:xfrm>
              <a:off x="760"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5" name="Freeform 560"/>
            <p:cNvSpPr>
              <a:spLocks/>
            </p:cNvSpPr>
            <p:nvPr/>
          </p:nvSpPr>
          <p:spPr bwMode="auto">
            <a:xfrm>
              <a:off x="760"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6" name="Freeform 561"/>
            <p:cNvSpPr>
              <a:spLocks/>
            </p:cNvSpPr>
            <p:nvPr/>
          </p:nvSpPr>
          <p:spPr bwMode="auto">
            <a:xfrm>
              <a:off x="760"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7" name="Freeform 562"/>
            <p:cNvSpPr>
              <a:spLocks/>
            </p:cNvSpPr>
            <p:nvPr/>
          </p:nvSpPr>
          <p:spPr bwMode="auto">
            <a:xfrm>
              <a:off x="760"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8" name="Freeform 563"/>
            <p:cNvSpPr>
              <a:spLocks/>
            </p:cNvSpPr>
            <p:nvPr/>
          </p:nvSpPr>
          <p:spPr bwMode="auto">
            <a:xfrm>
              <a:off x="760"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19" name="Freeform 564"/>
            <p:cNvSpPr>
              <a:spLocks/>
            </p:cNvSpPr>
            <p:nvPr/>
          </p:nvSpPr>
          <p:spPr bwMode="auto">
            <a:xfrm>
              <a:off x="760"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0" name="Freeform 565"/>
            <p:cNvSpPr>
              <a:spLocks/>
            </p:cNvSpPr>
            <p:nvPr/>
          </p:nvSpPr>
          <p:spPr bwMode="auto">
            <a:xfrm>
              <a:off x="760"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1" name="Freeform 566"/>
            <p:cNvSpPr>
              <a:spLocks/>
            </p:cNvSpPr>
            <p:nvPr/>
          </p:nvSpPr>
          <p:spPr bwMode="auto">
            <a:xfrm>
              <a:off x="760"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2" name="Freeform 567"/>
            <p:cNvSpPr>
              <a:spLocks/>
            </p:cNvSpPr>
            <p:nvPr/>
          </p:nvSpPr>
          <p:spPr bwMode="auto">
            <a:xfrm>
              <a:off x="760"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3" name="Freeform 568"/>
            <p:cNvSpPr>
              <a:spLocks/>
            </p:cNvSpPr>
            <p:nvPr/>
          </p:nvSpPr>
          <p:spPr bwMode="auto">
            <a:xfrm>
              <a:off x="760"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4" name="Freeform 569"/>
            <p:cNvSpPr>
              <a:spLocks/>
            </p:cNvSpPr>
            <p:nvPr/>
          </p:nvSpPr>
          <p:spPr bwMode="auto">
            <a:xfrm>
              <a:off x="760"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5" name="Freeform 570"/>
            <p:cNvSpPr>
              <a:spLocks/>
            </p:cNvSpPr>
            <p:nvPr/>
          </p:nvSpPr>
          <p:spPr bwMode="auto">
            <a:xfrm>
              <a:off x="760"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6" name="Freeform 571"/>
            <p:cNvSpPr>
              <a:spLocks/>
            </p:cNvSpPr>
            <p:nvPr/>
          </p:nvSpPr>
          <p:spPr bwMode="auto">
            <a:xfrm>
              <a:off x="760"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7" name="Freeform 572"/>
            <p:cNvSpPr>
              <a:spLocks/>
            </p:cNvSpPr>
            <p:nvPr/>
          </p:nvSpPr>
          <p:spPr bwMode="auto">
            <a:xfrm>
              <a:off x="760"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8" name="Freeform 573"/>
            <p:cNvSpPr>
              <a:spLocks/>
            </p:cNvSpPr>
            <p:nvPr/>
          </p:nvSpPr>
          <p:spPr bwMode="auto">
            <a:xfrm>
              <a:off x="760"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29" name="Freeform 574"/>
            <p:cNvSpPr>
              <a:spLocks/>
            </p:cNvSpPr>
            <p:nvPr/>
          </p:nvSpPr>
          <p:spPr bwMode="auto">
            <a:xfrm>
              <a:off x="760"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0" name="Freeform 575"/>
            <p:cNvSpPr>
              <a:spLocks/>
            </p:cNvSpPr>
            <p:nvPr/>
          </p:nvSpPr>
          <p:spPr bwMode="auto">
            <a:xfrm>
              <a:off x="760"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1" name="Freeform 576"/>
            <p:cNvSpPr>
              <a:spLocks/>
            </p:cNvSpPr>
            <p:nvPr/>
          </p:nvSpPr>
          <p:spPr bwMode="auto">
            <a:xfrm>
              <a:off x="760"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2" name="Freeform 577"/>
            <p:cNvSpPr>
              <a:spLocks/>
            </p:cNvSpPr>
            <p:nvPr/>
          </p:nvSpPr>
          <p:spPr bwMode="auto">
            <a:xfrm>
              <a:off x="760"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3" name="Freeform 578"/>
            <p:cNvSpPr>
              <a:spLocks/>
            </p:cNvSpPr>
            <p:nvPr/>
          </p:nvSpPr>
          <p:spPr bwMode="auto">
            <a:xfrm>
              <a:off x="760"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4" name="Freeform 579"/>
            <p:cNvSpPr>
              <a:spLocks/>
            </p:cNvSpPr>
            <p:nvPr/>
          </p:nvSpPr>
          <p:spPr bwMode="auto">
            <a:xfrm>
              <a:off x="760"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5" name="Freeform 580"/>
            <p:cNvSpPr>
              <a:spLocks/>
            </p:cNvSpPr>
            <p:nvPr/>
          </p:nvSpPr>
          <p:spPr bwMode="auto">
            <a:xfrm>
              <a:off x="760"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6" name="Freeform 581"/>
            <p:cNvSpPr>
              <a:spLocks/>
            </p:cNvSpPr>
            <p:nvPr/>
          </p:nvSpPr>
          <p:spPr bwMode="auto">
            <a:xfrm>
              <a:off x="760"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7" name="Freeform 582"/>
            <p:cNvSpPr>
              <a:spLocks/>
            </p:cNvSpPr>
            <p:nvPr/>
          </p:nvSpPr>
          <p:spPr bwMode="auto">
            <a:xfrm>
              <a:off x="760"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8" name="Freeform 583"/>
            <p:cNvSpPr>
              <a:spLocks/>
            </p:cNvSpPr>
            <p:nvPr/>
          </p:nvSpPr>
          <p:spPr bwMode="auto">
            <a:xfrm>
              <a:off x="760"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39" name="Freeform 584"/>
            <p:cNvSpPr>
              <a:spLocks/>
            </p:cNvSpPr>
            <p:nvPr/>
          </p:nvSpPr>
          <p:spPr bwMode="auto">
            <a:xfrm>
              <a:off x="760"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0" name="Freeform 585"/>
            <p:cNvSpPr>
              <a:spLocks/>
            </p:cNvSpPr>
            <p:nvPr/>
          </p:nvSpPr>
          <p:spPr bwMode="auto">
            <a:xfrm>
              <a:off x="760"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1" name="Freeform 586"/>
            <p:cNvSpPr>
              <a:spLocks/>
            </p:cNvSpPr>
            <p:nvPr/>
          </p:nvSpPr>
          <p:spPr bwMode="auto">
            <a:xfrm>
              <a:off x="760"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2" name="Freeform 587"/>
            <p:cNvSpPr>
              <a:spLocks/>
            </p:cNvSpPr>
            <p:nvPr/>
          </p:nvSpPr>
          <p:spPr bwMode="auto">
            <a:xfrm>
              <a:off x="760"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3" name="Freeform 588"/>
            <p:cNvSpPr>
              <a:spLocks/>
            </p:cNvSpPr>
            <p:nvPr/>
          </p:nvSpPr>
          <p:spPr bwMode="auto">
            <a:xfrm>
              <a:off x="760"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4" name="Freeform 589"/>
            <p:cNvSpPr>
              <a:spLocks/>
            </p:cNvSpPr>
            <p:nvPr/>
          </p:nvSpPr>
          <p:spPr bwMode="auto">
            <a:xfrm>
              <a:off x="974"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5" name="Freeform 590"/>
            <p:cNvSpPr>
              <a:spLocks/>
            </p:cNvSpPr>
            <p:nvPr/>
          </p:nvSpPr>
          <p:spPr bwMode="auto">
            <a:xfrm>
              <a:off x="974"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6" name="Freeform 591"/>
            <p:cNvSpPr>
              <a:spLocks/>
            </p:cNvSpPr>
            <p:nvPr/>
          </p:nvSpPr>
          <p:spPr bwMode="auto">
            <a:xfrm>
              <a:off x="974"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7" name="Freeform 592"/>
            <p:cNvSpPr>
              <a:spLocks/>
            </p:cNvSpPr>
            <p:nvPr/>
          </p:nvSpPr>
          <p:spPr bwMode="auto">
            <a:xfrm>
              <a:off x="974"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8" name="Freeform 593"/>
            <p:cNvSpPr>
              <a:spLocks/>
            </p:cNvSpPr>
            <p:nvPr/>
          </p:nvSpPr>
          <p:spPr bwMode="auto">
            <a:xfrm>
              <a:off x="974"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49" name="Freeform 594"/>
            <p:cNvSpPr>
              <a:spLocks/>
            </p:cNvSpPr>
            <p:nvPr/>
          </p:nvSpPr>
          <p:spPr bwMode="auto">
            <a:xfrm>
              <a:off x="974"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0" name="Freeform 595"/>
            <p:cNvSpPr>
              <a:spLocks/>
            </p:cNvSpPr>
            <p:nvPr/>
          </p:nvSpPr>
          <p:spPr bwMode="auto">
            <a:xfrm>
              <a:off x="974"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1" name="Freeform 596"/>
            <p:cNvSpPr>
              <a:spLocks/>
            </p:cNvSpPr>
            <p:nvPr/>
          </p:nvSpPr>
          <p:spPr bwMode="auto">
            <a:xfrm>
              <a:off x="974"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2" name="Freeform 597"/>
            <p:cNvSpPr>
              <a:spLocks/>
            </p:cNvSpPr>
            <p:nvPr/>
          </p:nvSpPr>
          <p:spPr bwMode="auto">
            <a:xfrm>
              <a:off x="974"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3" name="Freeform 598"/>
            <p:cNvSpPr>
              <a:spLocks/>
            </p:cNvSpPr>
            <p:nvPr/>
          </p:nvSpPr>
          <p:spPr bwMode="auto">
            <a:xfrm>
              <a:off x="974"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4" name="Freeform 599"/>
            <p:cNvSpPr>
              <a:spLocks/>
            </p:cNvSpPr>
            <p:nvPr/>
          </p:nvSpPr>
          <p:spPr bwMode="auto">
            <a:xfrm>
              <a:off x="974"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5" name="Freeform 600"/>
            <p:cNvSpPr>
              <a:spLocks/>
            </p:cNvSpPr>
            <p:nvPr/>
          </p:nvSpPr>
          <p:spPr bwMode="auto">
            <a:xfrm>
              <a:off x="974"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6" name="Freeform 601"/>
            <p:cNvSpPr>
              <a:spLocks/>
            </p:cNvSpPr>
            <p:nvPr/>
          </p:nvSpPr>
          <p:spPr bwMode="auto">
            <a:xfrm>
              <a:off x="974"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7" name="Freeform 602"/>
            <p:cNvSpPr>
              <a:spLocks/>
            </p:cNvSpPr>
            <p:nvPr/>
          </p:nvSpPr>
          <p:spPr bwMode="auto">
            <a:xfrm>
              <a:off x="974"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8" name="Freeform 603"/>
            <p:cNvSpPr>
              <a:spLocks/>
            </p:cNvSpPr>
            <p:nvPr/>
          </p:nvSpPr>
          <p:spPr bwMode="auto">
            <a:xfrm>
              <a:off x="974"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59" name="Freeform 604"/>
            <p:cNvSpPr>
              <a:spLocks/>
            </p:cNvSpPr>
            <p:nvPr/>
          </p:nvSpPr>
          <p:spPr bwMode="auto">
            <a:xfrm>
              <a:off x="974"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0" name="Freeform 605"/>
            <p:cNvSpPr>
              <a:spLocks/>
            </p:cNvSpPr>
            <p:nvPr/>
          </p:nvSpPr>
          <p:spPr bwMode="auto">
            <a:xfrm>
              <a:off x="974"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1" name="Freeform 606"/>
            <p:cNvSpPr>
              <a:spLocks/>
            </p:cNvSpPr>
            <p:nvPr/>
          </p:nvSpPr>
          <p:spPr bwMode="auto">
            <a:xfrm>
              <a:off x="974"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2" name="Freeform 607"/>
            <p:cNvSpPr>
              <a:spLocks/>
            </p:cNvSpPr>
            <p:nvPr/>
          </p:nvSpPr>
          <p:spPr bwMode="auto">
            <a:xfrm>
              <a:off x="974"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3" name="Freeform 608"/>
            <p:cNvSpPr>
              <a:spLocks/>
            </p:cNvSpPr>
            <p:nvPr/>
          </p:nvSpPr>
          <p:spPr bwMode="auto">
            <a:xfrm>
              <a:off x="974"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4" name="Freeform 609"/>
            <p:cNvSpPr>
              <a:spLocks/>
            </p:cNvSpPr>
            <p:nvPr/>
          </p:nvSpPr>
          <p:spPr bwMode="auto">
            <a:xfrm>
              <a:off x="974"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5" name="Freeform 610"/>
            <p:cNvSpPr>
              <a:spLocks/>
            </p:cNvSpPr>
            <p:nvPr/>
          </p:nvSpPr>
          <p:spPr bwMode="auto">
            <a:xfrm>
              <a:off x="974"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7166" name="Freeform 611"/>
            <p:cNvSpPr>
              <a:spLocks/>
            </p:cNvSpPr>
            <p:nvPr/>
          </p:nvSpPr>
          <p:spPr bwMode="auto">
            <a:xfrm>
              <a:off x="974"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3801" name="Group 612"/>
          <p:cNvGrpSpPr>
            <a:grpSpLocks/>
          </p:cNvGrpSpPr>
          <p:nvPr/>
        </p:nvGrpSpPr>
        <p:grpSpPr bwMode="auto">
          <a:xfrm>
            <a:off x="1546225" y="1495425"/>
            <a:ext cx="1368425" cy="1908175"/>
            <a:chOff x="974" y="1078"/>
            <a:chExt cx="862" cy="1202"/>
          </a:xfrm>
        </p:grpSpPr>
        <p:sp>
          <p:nvSpPr>
            <p:cNvPr id="56767" name="Freeform 613"/>
            <p:cNvSpPr>
              <a:spLocks/>
            </p:cNvSpPr>
            <p:nvPr/>
          </p:nvSpPr>
          <p:spPr bwMode="auto">
            <a:xfrm>
              <a:off x="974"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8" name="Freeform 614"/>
            <p:cNvSpPr>
              <a:spLocks/>
            </p:cNvSpPr>
            <p:nvPr/>
          </p:nvSpPr>
          <p:spPr bwMode="auto">
            <a:xfrm>
              <a:off x="974"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9" name="Freeform 615"/>
            <p:cNvSpPr>
              <a:spLocks/>
            </p:cNvSpPr>
            <p:nvPr/>
          </p:nvSpPr>
          <p:spPr bwMode="auto">
            <a:xfrm>
              <a:off x="974"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0" name="Freeform 616"/>
            <p:cNvSpPr>
              <a:spLocks/>
            </p:cNvSpPr>
            <p:nvPr/>
          </p:nvSpPr>
          <p:spPr bwMode="auto">
            <a:xfrm>
              <a:off x="974"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1" name="Freeform 617"/>
            <p:cNvSpPr>
              <a:spLocks/>
            </p:cNvSpPr>
            <p:nvPr/>
          </p:nvSpPr>
          <p:spPr bwMode="auto">
            <a:xfrm>
              <a:off x="974"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2" name="Freeform 618"/>
            <p:cNvSpPr>
              <a:spLocks/>
            </p:cNvSpPr>
            <p:nvPr/>
          </p:nvSpPr>
          <p:spPr bwMode="auto">
            <a:xfrm>
              <a:off x="974"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3" name="Freeform 619"/>
            <p:cNvSpPr>
              <a:spLocks/>
            </p:cNvSpPr>
            <p:nvPr/>
          </p:nvSpPr>
          <p:spPr bwMode="auto">
            <a:xfrm>
              <a:off x="974"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4" name="Freeform 620"/>
            <p:cNvSpPr>
              <a:spLocks/>
            </p:cNvSpPr>
            <p:nvPr/>
          </p:nvSpPr>
          <p:spPr bwMode="auto">
            <a:xfrm>
              <a:off x="974"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5" name="Freeform 621"/>
            <p:cNvSpPr>
              <a:spLocks/>
            </p:cNvSpPr>
            <p:nvPr/>
          </p:nvSpPr>
          <p:spPr bwMode="auto">
            <a:xfrm>
              <a:off x="974"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6" name="Freeform 622"/>
            <p:cNvSpPr>
              <a:spLocks/>
            </p:cNvSpPr>
            <p:nvPr/>
          </p:nvSpPr>
          <p:spPr bwMode="auto">
            <a:xfrm>
              <a:off x="974"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7" name="Freeform 623"/>
            <p:cNvSpPr>
              <a:spLocks/>
            </p:cNvSpPr>
            <p:nvPr/>
          </p:nvSpPr>
          <p:spPr bwMode="auto">
            <a:xfrm>
              <a:off x="974"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8" name="Freeform 624"/>
            <p:cNvSpPr>
              <a:spLocks/>
            </p:cNvSpPr>
            <p:nvPr/>
          </p:nvSpPr>
          <p:spPr bwMode="auto">
            <a:xfrm>
              <a:off x="974"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79" name="Freeform 625"/>
            <p:cNvSpPr>
              <a:spLocks/>
            </p:cNvSpPr>
            <p:nvPr/>
          </p:nvSpPr>
          <p:spPr bwMode="auto">
            <a:xfrm>
              <a:off x="974"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0" name="Freeform 626"/>
            <p:cNvSpPr>
              <a:spLocks/>
            </p:cNvSpPr>
            <p:nvPr/>
          </p:nvSpPr>
          <p:spPr bwMode="auto">
            <a:xfrm>
              <a:off x="974"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1" name="Freeform 627"/>
            <p:cNvSpPr>
              <a:spLocks/>
            </p:cNvSpPr>
            <p:nvPr/>
          </p:nvSpPr>
          <p:spPr bwMode="auto">
            <a:xfrm>
              <a:off x="974"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2" name="Freeform 628"/>
            <p:cNvSpPr>
              <a:spLocks/>
            </p:cNvSpPr>
            <p:nvPr/>
          </p:nvSpPr>
          <p:spPr bwMode="auto">
            <a:xfrm>
              <a:off x="974"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3" name="Freeform 629"/>
            <p:cNvSpPr>
              <a:spLocks/>
            </p:cNvSpPr>
            <p:nvPr/>
          </p:nvSpPr>
          <p:spPr bwMode="auto">
            <a:xfrm>
              <a:off x="974"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4" name="Freeform 630"/>
            <p:cNvSpPr>
              <a:spLocks/>
            </p:cNvSpPr>
            <p:nvPr/>
          </p:nvSpPr>
          <p:spPr bwMode="auto">
            <a:xfrm>
              <a:off x="974"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5" name="Freeform 631"/>
            <p:cNvSpPr>
              <a:spLocks/>
            </p:cNvSpPr>
            <p:nvPr/>
          </p:nvSpPr>
          <p:spPr bwMode="auto">
            <a:xfrm>
              <a:off x="974"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6" name="Freeform 632"/>
            <p:cNvSpPr>
              <a:spLocks/>
            </p:cNvSpPr>
            <p:nvPr/>
          </p:nvSpPr>
          <p:spPr bwMode="auto">
            <a:xfrm>
              <a:off x="974"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7" name="Freeform 633"/>
            <p:cNvSpPr>
              <a:spLocks/>
            </p:cNvSpPr>
            <p:nvPr/>
          </p:nvSpPr>
          <p:spPr bwMode="auto">
            <a:xfrm>
              <a:off x="974"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8" name="Freeform 634"/>
            <p:cNvSpPr>
              <a:spLocks/>
            </p:cNvSpPr>
            <p:nvPr/>
          </p:nvSpPr>
          <p:spPr bwMode="auto">
            <a:xfrm>
              <a:off x="974"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89" name="Freeform 635"/>
            <p:cNvSpPr>
              <a:spLocks/>
            </p:cNvSpPr>
            <p:nvPr/>
          </p:nvSpPr>
          <p:spPr bwMode="auto">
            <a:xfrm>
              <a:off x="974"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0" name="Freeform 636"/>
            <p:cNvSpPr>
              <a:spLocks/>
            </p:cNvSpPr>
            <p:nvPr/>
          </p:nvSpPr>
          <p:spPr bwMode="auto">
            <a:xfrm>
              <a:off x="974"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1" name="Freeform 637"/>
            <p:cNvSpPr>
              <a:spLocks/>
            </p:cNvSpPr>
            <p:nvPr/>
          </p:nvSpPr>
          <p:spPr bwMode="auto">
            <a:xfrm>
              <a:off x="1190"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2" name="Freeform 638"/>
            <p:cNvSpPr>
              <a:spLocks/>
            </p:cNvSpPr>
            <p:nvPr/>
          </p:nvSpPr>
          <p:spPr bwMode="auto">
            <a:xfrm>
              <a:off x="1190"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3" name="Freeform 639"/>
            <p:cNvSpPr>
              <a:spLocks/>
            </p:cNvSpPr>
            <p:nvPr/>
          </p:nvSpPr>
          <p:spPr bwMode="auto">
            <a:xfrm>
              <a:off x="1190"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4" name="Freeform 640"/>
            <p:cNvSpPr>
              <a:spLocks/>
            </p:cNvSpPr>
            <p:nvPr/>
          </p:nvSpPr>
          <p:spPr bwMode="auto">
            <a:xfrm>
              <a:off x="1190"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5" name="Freeform 641"/>
            <p:cNvSpPr>
              <a:spLocks/>
            </p:cNvSpPr>
            <p:nvPr/>
          </p:nvSpPr>
          <p:spPr bwMode="auto">
            <a:xfrm>
              <a:off x="1190"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6" name="Freeform 642"/>
            <p:cNvSpPr>
              <a:spLocks/>
            </p:cNvSpPr>
            <p:nvPr/>
          </p:nvSpPr>
          <p:spPr bwMode="auto">
            <a:xfrm>
              <a:off x="1190"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7" name="Freeform 643"/>
            <p:cNvSpPr>
              <a:spLocks/>
            </p:cNvSpPr>
            <p:nvPr/>
          </p:nvSpPr>
          <p:spPr bwMode="auto">
            <a:xfrm>
              <a:off x="1190"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8" name="Freeform 644"/>
            <p:cNvSpPr>
              <a:spLocks/>
            </p:cNvSpPr>
            <p:nvPr/>
          </p:nvSpPr>
          <p:spPr bwMode="auto">
            <a:xfrm>
              <a:off x="1190"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99" name="Freeform 645"/>
            <p:cNvSpPr>
              <a:spLocks/>
            </p:cNvSpPr>
            <p:nvPr/>
          </p:nvSpPr>
          <p:spPr bwMode="auto">
            <a:xfrm>
              <a:off x="1190"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0" name="Freeform 646"/>
            <p:cNvSpPr>
              <a:spLocks/>
            </p:cNvSpPr>
            <p:nvPr/>
          </p:nvSpPr>
          <p:spPr bwMode="auto">
            <a:xfrm>
              <a:off x="1190"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1" name="Freeform 647"/>
            <p:cNvSpPr>
              <a:spLocks/>
            </p:cNvSpPr>
            <p:nvPr/>
          </p:nvSpPr>
          <p:spPr bwMode="auto">
            <a:xfrm>
              <a:off x="1190"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2" name="Freeform 648"/>
            <p:cNvSpPr>
              <a:spLocks/>
            </p:cNvSpPr>
            <p:nvPr/>
          </p:nvSpPr>
          <p:spPr bwMode="auto">
            <a:xfrm>
              <a:off x="1190"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3" name="Freeform 649"/>
            <p:cNvSpPr>
              <a:spLocks/>
            </p:cNvSpPr>
            <p:nvPr/>
          </p:nvSpPr>
          <p:spPr bwMode="auto">
            <a:xfrm>
              <a:off x="1190"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4" name="Freeform 650"/>
            <p:cNvSpPr>
              <a:spLocks/>
            </p:cNvSpPr>
            <p:nvPr/>
          </p:nvSpPr>
          <p:spPr bwMode="auto">
            <a:xfrm>
              <a:off x="1190"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5" name="Freeform 651"/>
            <p:cNvSpPr>
              <a:spLocks/>
            </p:cNvSpPr>
            <p:nvPr/>
          </p:nvSpPr>
          <p:spPr bwMode="auto">
            <a:xfrm>
              <a:off x="1190"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6" name="Freeform 652"/>
            <p:cNvSpPr>
              <a:spLocks/>
            </p:cNvSpPr>
            <p:nvPr/>
          </p:nvSpPr>
          <p:spPr bwMode="auto">
            <a:xfrm>
              <a:off x="1190"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7" name="Freeform 653"/>
            <p:cNvSpPr>
              <a:spLocks/>
            </p:cNvSpPr>
            <p:nvPr/>
          </p:nvSpPr>
          <p:spPr bwMode="auto">
            <a:xfrm>
              <a:off x="1190"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8" name="Freeform 654"/>
            <p:cNvSpPr>
              <a:spLocks/>
            </p:cNvSpPr>
            <p:nvPr/>
          </p:nvSpPr>
          <p:spPr bwMode="auto">
            <a:xfrm>
              <a:off x="1190"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09" name="Freeform 655"/>
            <p:cNvSpPr>
              <a:spLocks/>
            </p:cNvSpPr>
            <p:nvPr/>
          </p:nvSpPr>
          <p:spPr bwMode="auto">
            <a:xfrm>
              <a:off x="1190"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0" name="Freeform 656"/>
            <p:cNvSpPr>
              <a:spLocks/>
            </p:cNvSpPr>
            <p:nvPr/>
          </p:nvSpPr>
          <p:spPr bwMode="auto">
            <a:xfrm>
              <a:off x="1190"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1" name="Freeform 657"/>
            <p:cNvSpPr>
              <a:spLocks/>
            </p:cNvSpPr>
            <p:nvPr/>
          </p:nvSpPr>
          <p:spPr bwMode="auto">
            <a:xfrm>
              <a:off x="1190"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2" name="Freeform 658"/>
            <p:cNvSpPr>
              <a:spLocks/>
            </p:cNvSpPr>
            <p:nvPr/>
          </p:nvSpPr>
          <p:spPr bwMode="auto">
            <a:xfrm>
              <a:off x="1190"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3" name="Freeform 659"/>
            <p:cNvSpPr>
              <a:spLocks/>
            </p:cNvSpPr>
            <p:nvPr/>
          </p:nvSpPr>
          <p:spPr bwMode="auto">
            <a:xfrm>
              <a:off x="1190"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4" name="Freeform 660"/>
            <p:cNvSpPr>
              <a:spLocks/>
            </p:cNvSpPr>
            <p:nvPr/>
          </p:nvSpPr>
          <p:spPr bwMode="auto">
            <a:xfrm>
              <a:off x="1190"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5" name="Freeform 661"/>
            <p:cNvSpPr>
              <a:spLocks/>
            </p:cNvSpPr>
            <p:nvPr/>
          </p:nvSpPr>
          <p:spPr bwMode="auto">
            <a:xfrm>
              <a:off x="1190"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6" name="Freeform 662"/>
            <p:cNvSpPr>
              <a:spLocks/>
            </p:cNvSpPr>
            <p:nvPr/>
          </p:nvSpPr>
          <p:spPr bwMode="auto">
            <a:xfrm>
              <a:off x="1190"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7" name="Freeform 663"/>
            <p:cNvSpPr>
              <a:spLocks/>
            </p:cNvSpPr>
            <p:nvPr/>
          </p:nvSpPr>
          <p:spPr bwMode="auto">
            <a:xfrm>
              <a:off x="1190"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8" name="Freeform 664"/>
            <p:cNvSpPr>
              <a:spLocks/>
            </p:cNvSpPr>
            <p:nvPr/>
          </p:nvSpPr>
          <p:spPr bwMode="auto">
            <a:xfrm>
              <a:off x="1190"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19" name="Freeform 665"/>
            <p:cNvSpPr>
              <a:spLocks/>
            </p:cNvSpPr>
            <p:nvPr/>
          </p:nvSpPr>
          <p:spPr bwMode="auto">
            <a:xfrm>
              <a:off x="1190"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0" name="Freeform 666"/>
            <p:cNvSpPr>
              <a:spLocks/>
            </p:cNvSpPr>
            <p:nvPr/>
          </p:nvSpPr>
          <p:spPr bwMode="auto">
            <a:xfrm>
              <a:off x="1190"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1" name="Freeform 667"/>
            <p:cNvSpPr>
              <a:spLocks/>
            </p:cNvSpPr>
            <p:nvPr/>
          </p:nvSpPr>
          <p:spPr bwMode="auto">
            <a:xfrm>
              <a:off x="1190"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2" name="Freeform 668"/>
            <p:cNvSpPr>
              <a:spLocks/>
            </p:cNvSpPr>
            <p:nvPr/>
          </p:nvSpPr>
          <p:spPr bwMode="auto">
            <a:xfrm>
              <a:off x="1190"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3" name="Freeform 669"/>
            <p:cNvSpPr>
              <a:spLocks/>
            </p:cNvSpPr>
            <p:nvPr/>
          </p:nvSpPr>
          <p:spPr bwMode="auto">
            <a:xfrm>
              <a:off x="1190"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4" name="Freeform 670"/>
            <p:cNvSpPr>
              <a:spLocks/>
            </p:cNvSpPr>
            <p:nvPr/>
          </p:nvSpPr>
          <p:spPr bwMode="auto">
            <a:xfrm>
              <a:off x="1190"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5" name="Freeform 671"/>
            <p:cNvSpPr>
              <a:spLocks/>
            </p:cNvSpPr>
            <p:nvPr/>
          </p:nvSpPr>
          <p:spPr bwMode="auto">
            <a:xfrm>
              <a:off x="1190"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6" name="Freeform 672"/>
            <p:cNvSpPr>
              <a:spLocks/>
            </p:cNvSpPr>
            <p:nvPr/>
          </p:nvSpPr>
          <p:spPr bwMode="auto">
            <a:xfrm>
              <a:off x="1190"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7" name="Freeform 673"/>
            <p:cNvSpPr>
              <a:spLocks/>
            </p:cNvSpPr>
            <p:nvPr/>
          </p:nvSpPr>
          <p:spPr bwMode="auto">
            <a:xfrm>
              <a:off x="1190"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8" name="Freeform 674"/>
            <p:cNvSpPr>
              <a:spLocks/>
            </p:cNvSpPr>
            <p:nvPr/>
          </p:nvSpPr>
          <p:spPr bwMode="auto">
            <a:xfrm>
              <a:off x="1190"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29" name="Freeform 675"/>
            <p:cNvSpPr>
              <a:spLocks/>
            </p:cNvSpPr>
            <p:nvPr/>
          </p:nvSpPr>
          <p:spPr bwMode="auto">
            <a:xfrm>
              <a:off x="1190"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0" name="Freeform 676"/>
            <p:cNvSpPr>
              <a:spLocks/>
            </p:cNvSpPr>
            <p:nvPr/>
          </p:nvSpPr>
          <p:spPr bwMode="auto">
            <a:xfrm>
              <a:off x="1190"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1" name="Freeform 677"/>
            <p:cNvSpPr>
              <a:spLocks/>
            </p:cNvSpPr>
            <p:nvPr/>
          </p:nvSpPr>
          <p:spPr bwMode="auto">
            <a:xfrm>
              <a:off x="1190"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2" name="Freeform 678"/>
            <p:cNvSpPr>
              <a:spLocks/>
            </p:cNvSpPr>
            <p:nvPr/>
          </p:nvSpPr>
          <p:spPr bwMode="auto">
            <a:xfrm>
              <a:off x="1190"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3" name="Freeform 679"/>
            <p:cNvSpPr>
              <a:spLocks/>
            </p:cNvSpPr>
            <p:nvPr/>
          </p:nvSpPr>
          <p:spPr bwMode="auto">
            <a:xfrm>
              <a:off x="1190"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4" name="Freeform 680"/>
            <p:cNvSpPr>
              <a:spLocks/>
            </p:cNvSpPr>
            <p:nvPr/>
          </p:nvSpPr>
          <p:spPr bwMode="auto">
            <a:xfrm>
              <a:off x="1190"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5" name="Freeform 681"/>
            <p:cNvSpPr>
              <a:spLocks/>
            </p:cNvSpPr>
            <p:nvPr/>
          </p:nvSpPr>
          <p:spPr bwMode="auto">
            <a:xfrm>
              <a:off x="1190"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6" name="Freeform 682"/>
            <p:cNvSpPr>
              <a:spLocks/>
            </p:cNvSpPr>
            <p:nvPr/>
          </p:nvSpPr>
          <p:spPr bwMode="auto">
            <a:xfrm>
              <a:off x="1190"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7" name="Freeform 683"/>
            <p:cNvSpPr>
              <a:spLocks/>
            </p:cNvSpPr>
            <p:nvPr/>
          </p:nvSpPr>
          <p:spPr bwMode="auto">
            <a:xfrm>
              <a:off x="1190"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8" name="Freeform 684"/>
            <p:cNvSpPr>
              <a:spLocks/>
            </p:cNvSpPr>
            <p:nvPr/>
          </p:nvSpPr>
          <p:spPr bwMode="auto">
            <a:xfrm>
              <a:off x="1405"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39" name="Freeform 685"/>
            <p:cNvSpPr>
              <a:spLocks/>
            </p:cNvSpPr>
            <p:nvPr/>
          </p:nvSpPr>
          <p:spPr bwMode="auto">
            <a:xfrm>
              <a:off x="1405"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0" name="Freeform 686"/>
            <p:cNvSpPr>
              <a:spLocks/>
            </p:cNvSpPr>
            <p:nvPr/>
          </p:nvSpPr>
          <p:spPr bwMode="auto">
            <a:xfrm>
              <a:off x="1405"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1" name="Freeform 687"/>
            <p:cNvSpPr>
              <a:spLocks/>
            </p:cNvSpPr>
            <p:nvPr/>
          </p:nvSpPr>
          <p:spPr bwMode="auto">
            <a:xfrm>
              <a:off x="1405"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2" name="Freeform 688"/>
            <p:cNvSpPr>
              <a:spLocks/>
            </p:cNvSpPr>
            <p:nvPr/>
          </p:nvSpPr>
          <p:spPr bwMode="auto">
            <a:xfrm>
              <a:off x="1405"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3" name="Freeform 689"/>
            <p:cNvSpPr>
              <a:spLocks/>
            </p:cNvSpPr>
            <p:nvPr/>
          </p:nvSpPr>
          <p:spPr bwMode="auto">
            <a:xfrm>
              <a:off x="1405"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4" name="Freeform 690"/>
            <p:cNvSpPr>
              <a:spLocks/>
            </p:cNvSpPr>
            <p:nvPr/>
          </p:nvSpPr>
          <p:spPr bwMode="auto">
            <a:xfrm>
              <a:off x="1405"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5" name="Freeform 691"/>
            <p:cNvSpPr>
              <a:spLocks/>
            </p:cNvSpPr>
            <p:nvPr/>
          </p:nvSpPr>
          <p:spPr bwMode="auto">
            <a:xfrm>
              <a:off x="1405"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6" name="Freeform 692"/>
            <p:cNvSpPr>
              <a:spLocks/>
            </p:cNvSpPr>
            <p:nvPr/>
          </p:nvSpPr>
          <p:spPr bwMode="auto">
            <a:xfrm>
              <a:off x="1405"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7" name="Freeform 693"/>
            <p:cNvSpPr>
              <a:spLocks/>
            </p:cNvSpPr>
            <p:nvPr/>
          </p:nvSpPr>
          <p:spPr bwMode="auto">
            <a:xfrm>
              <a:off x="1405"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8" name="Freeform 694"/>
            <p:cNvSpPr>
              <a:spLocks/>
            </p:cNvSpPr>
            <p:nvPr/>
          </p:nvSpPr>
          <p:spPr bwMode="auto">
            <a:xfrm>
              <a:off x="1405"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49" name="Freeform 695"/>
            <p:cNvSpPr>
              <a:spLocks/>
            </p:cNvSpPr>
            <p:nvPr/>
          </p:nvSpPr>
          <p:spPr bwMode="auto">
            <a:xfrm>
              <a:off x="1405"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0" name="Freeform 696"/>
            <p:cNvSpPr>
              <a:spLocks/>
            </p:cNvSpPr>
            <p:nvPr/>
          </p:nvSpPr>
          <p:spPr bwMode="auto">
            <a:xfrm>
              <a:off x="1405"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1" name="Freeform 697"/>
            <p:cNvSpPr>
              <a:spLocks/>
            </p:cNvSpPr>
            <p:nvPr/>
          </p:nvSpPr>
          <p:spPr bwMode="auto">
            <a:xfrm>
              <a:off x="1405"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2" name="Freeform 698"/>
            <p:cNvSpPr>
              <a:spLocks/>
            </p:cNvSpPr>
            <p:nvPr/>
          </p:nvSpPr>
          <p:spPr bwMode="auto">
            <a:xfrm>
              <a:off x="1405"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3" name="Freeform 699"/>
            <p:cNvSpPr>
              <a:spLocks/>
            </p:cNvSpPr>
            <p:nvPr/>
          </p:nvSpPr>
          <p:spPr bwMode="auto">
            <a:xfrm>
              <a:off x="1405"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4" name="Freeform 700"/>
            <p:cNvSpPr>
              <a:spLocks/>
            </p:cNvSpPr>
            <p:nvPr/>
          </p:nvSpPr>
          <p:spPr bwMode="auto">
            <a:xfrm>
              <a:off x="1405"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5" name="Freeform 701"/>
            <p:cNvSpPr>
              <a:spLocks/>
            </p:cNvSpPr>
            <p:nvPr/>
          </p:nvSpPr>
          <p:spPr bwMode="auto">
            <a:xfrm>
              <a:off x="1405"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6" name="Freeform 702"/>
            <p:cNvSpPr>
              <a:spLocks/>
            </p:cNvSpPr>
            <p:nvPr/>
          </p:nvSpPr>
          <p:spPr bwMode="auto">
            <a:xfrm>
              <a:off x="1405"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7" name="Freeform 703"/>
            <p:cNvSpPr>
              <a:spLocks/>
            </p:cNvSpPr>
            <p:nvPr/>
          </p:nvSpPr>
          <p:spPr bwMode="auto">
            <a:xfrm>
              <a:off x="1405"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8" name="Freeform 704"/>
            <p:cNvSpPr>
              <a:spLocks/>
            </p:cNvSpPr>
            <p:nvPr/>
          </p:nvSpPr>
          <p:spPr bwMode="auto">
            <a:xfrm>
              <a:off x="1405"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59" name="Freeform 705"/>
            <p:cNvSpPr>
              <a:spLocks/>
            </p:cNvSpPr>
            <p:nvPr/>
          </p:nvSpPr>
          <p:spPr bwMode="auto">
            <a:xfrm>
              <a:off x="1405"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0" name="Freeform 706"/>
            <p:cNvSpPr>
              <a:spLocks/>
            </p:cNvSpPr>
            <p:nvPr/>
          </p:nvSpPr>
          <p:spPr bwMode="auto">
            <a:xfrm>
              <a:off x="1405"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1" name="Freeform 707"/>
            <p:cNvSpPr>
              <a:spLocks/>
            </p:cNvSpPr>
            <p:nvPr/>
          </p:nvSpPr>
          <p:spPr bwMode="auto">
            <a:xfrm>
              <a:off x="1405"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2" name="Freeform 708"/>
            <p:cNvSpPr>
              <a:spLocks/>
            </p:cNvSpPr>
            <p:nvPr/>
          </p:nvSpPr>
          <p:spPr bwMode="auto">
            <a:xfrm>
              <a:off x="1405"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3" name="Freeform 709"/>
            <p:cNvSpPr>
              <a:spLocks/>
            </p:cNvSpPr>
            <p:nvPr/>
          </p:nvSpPr>
          <p:spPr bwMode="auto">
            <a:xfrm>
              <a:off x="1405"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4" name="Freeform 710"/>
            <p:cNvSpPr>
              <a:spLocks/>
            </p:cNvSpPr>
            <p:nvPr/>
          </p:nvSpPr>
          <p:spPr bwMode="auto">
            <a:xfrm>
              <a:off x="1405"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5" name="Freeform 711"/>
            <p:cNvSpPr>
              <a:spLocks/>
            </p:cNvSpPr>
            <p:nvPr/>
          </p:nvSpPr>
          <p:spPr bwMode="auto">
            <a:xfrm>
              <a:off x="1405"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6" name="Freeform 712"/>
            <p:cNvSpPr>
              <a:spLocks/>
            </p:cNvSpPr>
            <p:nvPr/>
          </p:nvSpPr>
          <p:spPr bwMode="auto">
            <a:xfrm>
              <a:off x="1405"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7" name="Freeform 713"/>
            <p:cNvSpPr>
              <a:spLocks/>
            </p:cNvSpPr>
            <p:nvPr/>
          </p:nvSpPr>
          <p:spPr bwMode="auto">
            <a:xfrm>
              <a:off x="1405"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8" name="Freeform 714"/>
            <p:cNvSpPr>
              <a:spLocks/>
            </p:cNvSpPr>
            <p:nvPr/>
          </p:nvSpPr>
          <p:spPr bwMode="auto">
            <a:xfrm>
              <a:off x="1405"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69" name="Freeform 715"/>
            <p:cNvSpPr>
              <a:spLocks/>
            </p:cNvSpPr>
            <p:nvPr/>
          </p:nvSpPr>
          <p:spPr bwMode="auto">
            <a:xfrm>
              <a:off x="1405"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0" name="Freeform 716"/>
            <p:cNvSpPr>
              <a:spLocks/>
            </p:cNvSpPr>
            <p:nvPr/>
          </p:nvSpPr>
          <p:spPr bwMode="auto">
            <a:xfrm>
              <a:off x="1405"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1" name="Freeform 717"/>
            <p:cNvSpPr>
              <a:spLocks/>
            </p:cNvSpPr>
            <p:nvPr/>
          </p:nvSpPr>
          <p:spPr bwMode="auto">
            <a:xfrm>
              <a:off x="1405"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2" name="Freeform 718"/>
            <p:cNvSpPr>
              <a:spLocks/>
            </p:cNvSpPr>
            <p:nvPr/>
          </p:nvSpPr>
          <p:spPr bwMode="auto">
            <a:xfrm>
              <a:off x="1405"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3" name="Freeform 719"/>
            <p:cNvSpPr>
              <a:spLocks/>
            </p:cNvSpPr>
            <p:nvPr/>
          </p:nvSpPr>
          <p:spPr bwMode="auto">
            <a:xfrm>
              <a:off x="1405"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4" name="Freeform 720"/>
            <p:cNvSpPr>
              <a:spLocks/>
            </p:cNvSpPr>
            <p:nvPr/>
          </p:nvSpPr>
          <p:spPr bwMode="auto">
            <a:xfrm>
              <a:off x="1405"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5" name="Freeform 721"/>
            <p:cNvSpPr>
              <a:spLocks/>
            </p:cNvSpPr>
            <p:nvPr/>
          </p:nvSpPr>
          <p:spPr bwMode="auto">
            <a:xfrm>
              <a:off x="1405"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6" name="Freeform 722"/>
            <p:cNvSpPr>
              <a:spLocks/>
            </p:cNvSpPr>
            <p:nvPr/>
          </p:nvSpPr>
          <p:spPr bwMode="auto">
            <a:xfrm>
              <a:off x="1405"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7" name="Freeform 723"/>
            <p:cNvSpPr>
              <a:spLocks/>
            </p:cNvSpPr>
            <p:nvPr/>
          </p:nvSpPr>
          <p:spPr bwMode="auto">
            <a:xfrm>
              <a:off x="1405"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8" name="Freeform 724"/>
            <p:cNvSpPr>
              <a:spLocks/>
            </p:cNvSpPr>
            <p:nvPr/>
          </p:nvSpPr>
          <p:spPr bwMode="auto">
            <a:xfrm>
              <a:off x="1405"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79" name="Freeform 725"/>
            <p:cNvSpPr>
              <a:spLocks/>
            </p:cNvSpPr>
            <p:nvPr/>
          </p:nvSpPr>
          <p:spPr bwMode="auto">
            <a:xfrm>
              <a:off x="1405"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0" name="Freeform 726"/>
            <p:cNvSpPr>
              <a:spLocks/>
            </p:cNvSpPr>
            <p:nvPr/>
          </p:nvSpPr>
          <p:spPr bwMode="auto">
            <a:xfrm>
              <a:off x="1405"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1" name="Freeform 727"/>
            <p:cNvSpPr>
              <a:spLocks/>
            </p:cNvSpPr>
            <p:nvPr/>
          </p:nvSpPr>
          <p:spPr bwMode="auto">
            <a:xfrm>
              <a:off x="1405"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2" name="Freeform 728"/>
            <p:cNvSpPr>
              <a:spLocks/>
            </p:cNvSpPr>
            <p:nvPr/>
          </p:nvSpPr>
          <p:spPr bwMode="auto">
            <a:xfrm>
              <a:off x="1405"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3" name="Freeform 729"/>
            <p:cNvSpPr>
              <a:spLocks/>
            </p:cNvSpPr>
            <p:nvPr/>
          </p:nvSpPr>
          <p:spPr bwMode="auto">
            <a:xfrm>
              <a:off x="1405"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4" name="Freeform 730"/>
            <p:cNvSpPr>
              <a:spLocks/>
            </p:cNvSpPr>
            <p:nvPr/>
          </p:nvSpPr>
          <p:spPr bwMode="auto">
            <a:xfrm>
              <a:off x="1405"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5" name="Freeform 731"/>
            <p:cNvSpPr>
              <a:spLocks/>
            </p:cNvSpPr>
            <p:nvPr/>
          </p:nvSpPr>
          <p:spPr bwMode="auto">
            <a:xfrm>
              <a:off x="1621"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6" name="Freeform 732"/>
            <p:cNvSpPr>
              <a:spLocks/>
            </p:cNvSpPr>
            <p:nvPr/>
          </p:nvSpPr>
          <p:spPr bwMode="auto">
            <a:xfrm>
              <a:off x="1621"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7" name="Freeform 733"/>
            <p:cNvSpPr>
              <a:spLocks/>
            </p:cNvSpPr>
            <p:nvPr/>
          </p:nvSpPr>
          <p:spPr bwMode="auto">
            <a:xfrm>
              <a:off x="1621"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8" name="Freeform 734"/>
            <p:cNvSpPr>
              <a:spLocks/>
            </p:cNvSpPr>
            <p:nvPr/>
          </p:nvSpPr>
          <p:spPr bwMode="auto">
            <a:xfrm>
              <a:off x="1621"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89" name="Freeform 735"/>
            <p:cNvSpPr>
              <a:spLocks/>
            </p:cNvSpPr>
            <p:nvPr/>
          </p:nvSpPr>
          <p:spPr bwMode="auto">
            <a:xfrm>
              <a:off x="1621"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0" name="Freeform 736"/>
            <p:cNvSpPr>
              <a:spLocks/>
            </p:cNvSpPr>
            <p:nvPr/>
          </p:nvSpPr>
          <p:spPr bwMode="auto">
            <a:xfrm>
              <a:off x="1621"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1" name="Freeform 737"/>
            <p:cNvSpPr>
              <a:spLocks/>
            </p:cNvSpPr>
            <p:nvPr/>
          </p:nvSpPr>
          <p:spPr bwMode="auto">
            <a:xfrm>
              <a:off x="1621"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2" name="Freeform 738"/>
            <p:cNvSpPr>
              <a:spLocks/>
            </p:cNvSpPr>
            <p:nvPr/>
          </p:nvSpPr>
          <p:spPr bwMode="auto">
            <a:xfrm>
              <a:off x="1621"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3" name="Freeform 739"/>
            <p:cNvSpPr>
              <a:spLocks/>
            </p:cNvSpPr>
            <p:nvPr/>
          </p:nvSpPr>
          <p:spPr bwMode="auto">
            <a:xfrm>
              <a:off x="1621"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4" name="Freeform 740"/>
            <p:cNvSpPr>
              <a:spLocks/>
            </p:cNvSpPr>
            <p:nvPr/>
          </p:nvSpPr>
          <p:spPr bwMode="auto">
            <a:xfrm>
              <a:off x="1621"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5" name="Freeform 741"/>
            <p:cNvSpPr>
              <a:spLocks/>
            </p:cNvSpPr>
            <p:nvPr/>
          </p:nvSpPr>
          <p:spPr bwMode="auto">
            <a:xfrm>
              <a:off x="1621"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6" name="Freeform 742"/>
            <p:cNvSpPr>
              <a:spLocks/>
            </p:cNvSpPr>
            <p:nvPr/>
          </p:nvSpPr>
          <p:spPr bwMode="auto">
            <a:xfrm>
              <a:off x="1621"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7" name="Freeform 743"/>
            <p:cNvSpPr>
              <a:spLocks/>
            </p:cNvSpPr>
            <p:nvPr/>
          </p:nvSpPr>
          <p:spPr bwMode="auto">
            <a:xfrm>
              <a:off x="1621"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8" name="Freeform 744"/>
            <p:cNvSpPr>
              <a:spLocks/>
            </p:cNvSpPr>
            <p:nvPr/>
          </p:nvSpPr>
          <p:spPr bwMode="auto">
            <a:xfrm>
              <a:off x="1621"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899" name="Freeform 745"/>
            <p:cNvSpPr>
              <a:spLocks/>
            </p:cNvSpPr>
            <p:nvPr/>
          </p:nvSpPr>
          <p:spPr bwMode="auto">
            <a:xfrm>
              <a:off x="1621"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0" name="Freeform 746"/>
            <p:cNvSpPr>
              <a:spLocks/>
            </p:cNvSpPr>
            <p:nvPr/>
          </p:nvSpPr>
          <p:spPr bwMode="auto">
            <a:xfrm>
              <a:off x="1621"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1" name="Freeform 747"/>
            <p:cNvSpPr>
              <a:spLocks/>
            </p:cNvSpPr>
            <p:nvPr/>
          </p:nvSpPr>
          <p:spPr bwMode="auto">
            <a:xfrm>
              <a:off x="1621"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2" name="Freeform 748"/>
            <p:cNvSpPr>
              <a:spLocks/>
            </p:cNvSpPr>
            <p:nvPr/>
          </p:nvSpPr>
          <p:spPr bwMode="auto">
            <a:xfrm>
              <a:off x="1621"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3" name="Freeform 749"/>
            <p:cNvSpPr>
              <a:spLocks/>
            </p:cNvSpPr>
            <p:nvPr/>
          </p:nvSpPr>
          <p:spPr bwMode="auto">
            <a:xfrm>
              <a:off x="1621"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4" name="Freeform 750"/>
            <p:cNvSpPr>
              <a:spLocks/>
            </p:cNvSpPr>
            <p:nvPr/>
          </p:nvSpPr>
          <p:spPr bwMode="auto">
            <a:xfrm>
              <a:off x="1621"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5" name="Freeform 751"/>
            <p:cNvSpPr>
              <a:spLocks/>
            </p:cNvSpPr>
            <p:nvPr/>
          </p:nvSpPr>
          <p:spPr bwMode="auto">
            <a:xfrm>
              <a:off x="1621"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6" name="Freeform 752"/>
            <p:cNvSpPr>
              <a:spLocks/>
            </p:cNvSpPr>
            <p:nvPr/>
          </p:nvSpPr>
          <p:spPr bwMode="auto">
            <a:xfrm>
              <a:off x="1621"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7" name="Freeform 753"/>
            <p:cNvSpPr>
              <a:spLocks/>
            </p:cNvSpPr>
            <p:nvPr/>
          </p:nvSpPr>
          <p:spPr bwMode="auto">
            <a:xfrm>
              <a:off x="1621"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8" name="Freeform 754"/>
            <p:cNvSpPr>
              <a:spLocks/>
            </p:cNvSpPr>
            <p:nvPr/>
          </p:nvSpPr>
          <p:spPr bwMode="auto">
            <a:xfrm>
              <a:off x="1621"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09" name="Freeform 755"/>
            <p:cNvSpPr>
              <a:spLocks/>
            </p:cNvSpPr>
            <p:nvPr/>
          </p:nvSpPr>
          <p:spPr bwMode="auto">
            <a:xfrm>
              <a:off x="1621"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0" name="Freeform 756"/>
            <p:cNvSpPr>
              <a:spLocks/>
            </p:cNvSpPr>
            <p:nvPr/>
          </p:nvSpPr>
          <p:spPr bwMode="auto">
            <a:xfrm>
              <a:off x="1621"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1" name="Freeform 757"/>
            <p:cNvSpPr>
              <a:spLocks/>
            </p:cNvSpPr>
            <p:nvPr/>
          </p:nvSpPr>
          <p:spPr bwMode="auto">
            <a:xfrm>
              <a:off x="1621"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2" name="Freeform 758"/>
            <p:cNvSpPr>
              <a:spLocks/>
            </p:cNvSpPr>
            <p:nvPr/>
          </p:nvSpPr>
          <p:spPr bwMode="auto">
            <a:xfrm>
              <a:off x="1621"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3" name="Freeform 759"/>
            <p:cNvSpPr>
              <a:spLocks/>
            </p:cNvSpPr>
            <p:nvPr/>
          </p:nvSpPr>
          <p:spPr bwMode="auto">
            <a:xfrm>
              <a:off x="1621"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4" name="Freeform 760"/>
            <p:cNvSpPr>
              <a:spLocks/>
            </p:cNvSpPr>
            <p:nvPr/>
          </p:nvSpPr>
          <p:spPr bwMode="auto">
            <a:xfrm>
              <a:off x="1621"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5" name="Freeform 761"/>
            <p:cNvSpPr>
              <a:spLocks/>
            </p:cNvSpPr>
            <p:nvPr/>
          </p:nvSpPr>
          <p:spPr bwMode="auto">
            <a:xfrm>
              <a:off x="1621"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6" name="Freeform 762"/>
            <p:cNvSpPr>
              <a:spLocks/>
            </p:cNvSpPr>
            <p:nvPr/>
          </p:nvSpPr>
          <p:spPr bwMode="auto">
            <a:xfrm>
              <a:off x="1621"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7" name="Freeform 763"/>
            <p:cNvSpPr>
              <a:spLocks/>
            </p:cNvSpPr>
            <p:nvPr/>
          </p:nvSpPr>
          <p:spPr bwMode="auto">
            <a:xfrm>
              <a:off x="1621"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8" name="Freeform 764"/>
            <p:cNvSpPr>
              <a:spLocks/>
            </p:cNvSpPr>
            <p:nvPr/>
          </p:nvSpPr>
          <p:spPr bwMode="auto">
            <a:xfrm>
              <a:off x="1621"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19" name="Freeform 765"/>
            <p:cNvSpPr>
              <a:spLocks/>
            </p:cNvSpPr>
            <p:nvPr/>
          </p:nvSpPr>
          <p:spPr bwMode="auto">
            <a:xfrm>
              <a:off x="1621"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0" name="Freeform 766"/>
            <p:cNvSpPr>
              <a:spLocks/>
            </p:cNvSpPr>
            <p:nvPr/>
          </p:nvSpPr>
          <p:spPr bwMode="auto">
            <a:xfrm>
              <a:off x="1621"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1" name="Freeform 767"/>
            <p:cNvSpPr>
              <a:spLocks/>
            </p:cNvSpPr>
            <p:nvPr/>
          </p:nvSpPr>
          <p:spPr bwMode="auto">
            <a:xfrm>
              <a:off x="1621"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2" name="Freeform 768"/>
            <p:cNvSpPr>
              <a:spLocks/>
            </p:cNvSpPr>
            <p:nvPr/>
          </p:nvSpPr>
          <p:spPr bwMode="auto">
            <a:xfrm>
              <a:off x="1621"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3" name="Freeform 769"/>
            <p:cNvSpPr>
              <a:spLocks/>
            </p:cNvSpPr>
            <p:nvPr/>
          </p:nvSpPr>
          <p:spPr bwMode="auto">
            <a:xfrm>
              <a:off x="1621"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4" name="Freeform 770"/>
            <p:cNvSpPr>
              <a:spLocks/>
            </p:cNvSpPr>
            <p:nvPr/>
          </p:nvSpPr>
          <p:spPr bwMode="auto">
            <a:xfrm>
              <a:off x="1621"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5" name="Freeform 771"/>
            <p:cNvSpPr>
              <a:spLocks/>
            </p:cNvSpPr>
            <p:nvPr/>
          </p:nvSpPr>
          <p:spPr bwMode="auto">
            <a:xfrm>
              <a:off x="1621"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6" name="Freeform 772"/>
            <p:cNvSpPr>
              <a:spLocks/>
            </p:cNvSpPr>
            <p:nvPr/>
          </p:nvSpPr>
          <p:spPr bwMode="auto">
            <a:xfrm>
              <a:off x="1621"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7" name="Freeform 773"/>
            <p:cNvSpPr>
              <a:spLocks/>
            </p:cNvSpPr>
            <p:nvPr/>
          </p:nvSpPr>
          <p:spPr bwMode="auto">
            <a:xfrm>
              <a:off x="1621"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8" name="Freeform 774"/>
            <p:cNvSpPr>
              <a:spLocks/>
            </p:cNvSpPr>
            <p:nvPr/>
          </p:nvSpPr>
          <p:spPr bwMode="auto">
            <a:xfrm>
              <a:off x="1621"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29" name="Freeform 775"/>
            <p:cNvSpPr>
              <a:spLocks/>
            </p:cNvSpPr>
            <p:nvPr/>
          </p:nvSpPr>
          <p:spPr bwMode="auto">
            <a:xfrm>
              <a:off x="1621"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0" name="Freeform 776"/>
            <p:cNvSpPr>
              <a:spLocks/>
            </p:cNvSpPr>
            <p:nvPr/>
          </p:nvSpPr>
          <p:spPr bwMode="auto">
            <a:xfrm>
              <a:off x="1621"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1" name="Freeform 777"/>
            <p:cNvSpPr>
              <a:spLocks/>
            </p:cNvSpPr>
            <p:nvPr/>
          </p:nvSpPr>
          <p:spPr bwMode="auto">
            <a:xfrm>
              <a:off x="1621"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2" name="Freeform 778"/>
            <p:cNvSpPr>
              <a:spLocks/>
            </p:cNvSpPr>
            <p:nvPr/>
          </p:nvSpPr>
          <p:spPr bwMode="auto">
            <a:xfrm>
              <a:off x="1835"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3" name="Freeform 779"/>
            <p:cNvSpPr>
              <a:spLocks/>
            </p:cNvSpPr>
            <p:nvPr/>
          </p:nvSpPr>
          <p:spPr bwMode="auto">
            <a:xfrm>
              <a:off x="1835"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4" name="Freeform 780"/>
            <p:cNvSpPr>
              <a:spLocks/>
            </p:cNvSpPr>
            <p:nvPr/>
          </p:nvSpPr>
          <p:spPr bwMode="auto">
            <a:xfrm>
              <a:off x="1835"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5" name="Freeform 781"/>
            <p:cNvSpPr>
              <a:spLocks/>
            </p:cNvSpPr>
            <p:nvPr/>
          </p:nvSpPr>
          <p:spPr bwMode="auto">
            <a:xfrm>
              <a:off x="1835"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6" name="Freeform 782"/>
            <p:cNvSpPr>
              <a:spLocks/>
            </p:cNvSpPr>
            <p:nvPr/>
          </p:nvSpPr>
          <p:spPr bwMode="auto">
            <a:xfrm>
              <a:off x="1835"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7" name="Freeform 783"/>
            <p:cNvSpPr>
              <a:spLocks/>
            </p:cNvSpPr>
            <p:nvPr/>
          </p:nvSpPr>
          <p:spPr bwMode="auto">
            <a:xfrm>
              <a:off x="1835"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8" name="Freeform 784"/>
            <p:cNvSpPr>
              <a:spLocks/>
            </p:cNvSpPr>
            <p:nvPr/>
          </p:nvSpPr>
          <p:spPr bwMode="auto">
            <a:xfrm>
              <a:off x="1835"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39" name="Freeform 785"/>
            <p:cNvSpPr>
              <a:spLocks/>
            </p:cNvSpPr>
            <p:nvPr/>
          </p:nvSpPr>
          <p:spPr bwMode="auto">
            <a:xfrm>
              <a:off x="1835"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0" name="Freeform 786"/>
            <p:cNvSpPr>
              <a:spLocks/>
            </p:cNvSpPr>
            <p:nvPr/>
          </p:nvSpPr>
          <p:spPr bwMode="auto">
            <a:xfrm>
              <a:off x="1835"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1" name="Freeform 787"/>
            <p:cNvSpPr>
              <a:spLocks/>
            </p:cNvSpPr>
            <p:nvPr/>
          </p:nvSpPr>
          <p:spPr bwMode="auto">
            <a:xfrm>
              <a:off x="1835"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2" name="Freeform 788"/>
            <p:cNvSpPr>
              <a:spLocks/>
            </p:cNvSpPr>
            <p:nvPr/>
          </p:nvSpPr>
          <p:spPr bwMode="auto">
            <a:xfrm>
              <a:off x="1835"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3" name="Freeform 789"/>
            <p:cNvSpPr>
              <a:spLocks/>
            </p:cNvSpPr>
            <p:nvPr/>
          </p:nvSpPr>
          <p:spPr bwMode="auto">
            <a:xfrm>
              <a:off x="1835"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4" name="Freeform 790"/>
            <p:cNvSpPr>
              <a:spLocks/>
            </p:cNvSpPr>
            <p:nvPr/>
          </p:nvSpPr>
          <p:spPr bwMode="auto">
            <a:xfrm>
              <a:off x="1835"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5" name="Freeform 791"/>
            <p:cNvSpPr>
              <a:spLocks/>
            </p:cNvSpPr>
            <p:nvPr/>
          </p:nvSpPr>
          <p:spPr bwMode="auto">
            <a:xfrm>
              <a:off x="1835"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6" name="Freeform 792"/>
            <p:cNvSpPr>
              <a:spLocks/>
            </p:cNvSpPr>
            <p:nvPr/>
          </p:nvSpPr>
          <p:spPr bwMode="auto">
            <a:xfrm>
              <a:off x="1835"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7" name="Freeform 793"/>
            <p:cNvSpPr>
              <a:spLocks/>
            </p:cNvSpPr>
            <p:nvPr/>
          </p:nvSpPr>
          <p:spPr bwMode="auto">
            <a:xfrm>
              <a:off x="1835"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8" name="Freeform 794"/>
            <p:cNvSpPr>
              <a:spLocks/>
            </p:cNvSpPr>
            <p:nvPr/>
          </p:nvSpPr>
          <p:spPr bwMode="auto">
            <a:xfrm>
              <a:off x="1835"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49" name="Freeform 795"/>
            <p:cNvSpPr>
              <a:spLocks/>
            </p:cNvSpPr>
            <p:nvPr/>
          </p:nvSpPr>
          <p:spPr bwMode="auto">
            <a:xfrm>
              <a:off x="1835"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0" name="Freeform 796"/>
            <p:cNvSpPr>
              <a:spLocks/>
            </p:cNvSpPr>
            <p:nvPr/>
          </p:nvSpPr>
          <p:spPr bwMode="auto">
            <a:xfrm>
              <a:off x="1835"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1" name="Freeform 797"/>
            <p:cNvSpPr>
              <a:spLocks/>
            </p:cNvSpPr>
            <p:nvPr/>
          </p:nvSpPr>
          <p:spPr bwMode="auto">
            <a:xfrm>
              <a:off x="1835"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2" name="Freeform 798"/>
            <p:cNvSpPr>
              <a:spLocks/>
            </p:cNvSpPr>
            <p:nvPr/>
          </p:nvSpPr>
          <p:spPr bwMode="auto">
            <a:xfrm>
              <a:off x="1835"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3" name="Freeform 799"/>
            <p:cNvSpPr>
              <a:spLocks/>
            </p:cNvSpPr>
            <p:nvPr/>
          </p:nvSpPr>
          <p:spPr bwMode="auto">
            <a:xfrm>
              <a:off x="1835"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4" name="Freeform 800"/>
            <p:cNvSpPr>
              <a:spLocks/>
            </p:cNvSpPr>
            <p:nvPr/>
          </p:nvSpPr>
          <p:spPr bwMode="auto">
            <a:xfrm>
              <a:off x="1835"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5" name="Freeform 801"/>
            <p:cNvSpPr>
              <a:spLocks/>
            </p:cNvSpPr>
            <p:nvPr/>
          </p:nvSpPr>
          <p:spPr bwMode="auto">
            <a:xfrm>
              <a:off x="1835"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6" name="Freeform 802"/>
            <p:cNvSpPr>
              <a:spLocks/>
            </p:cNvSpPr>
            <p:nvPr/>
          </p:nvSpPr>
          <p:spPr bwMode="auto">
            <a:xfrm>
              <a:off x="1835"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7" name="Freeform 803"/>
            <p:cNvSpPr>
              <a:spLocks/>
            </p:cNvSpPr>
            <p:nvPr/>
          </p:nvSpPr>
          <p:spPr bwMode="auto">
            <a:xfrm>
              <a:off x="1835"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8" name="Freeform 804"/>
            <p:cNvSpPr>
              <a:spLocks/>
            </p:cNvSpPr>
            <p:nvPr/>
          </p:nvSpPr>
          <p:spPr bwMode="auto">
            <a:xfrm>
              <a:off x="1835"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59" name="Freeform 805"/>
            <p:cNvSpPr>
              <a:spLocks/>
            </p:cNvSpPr>
            <p:nvPr/>
          </p:nvSpPr>
          <p:spPr bwMode="auto">
            <a:xfrm>
              <a:off x="1835"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0" name="Freeform 806"/>
            <p:cNvSpPr>
              <a:spLocks/>
            </p:cNvSpPr>
            <p:nvPr/>
          </p:nvSpPr>
          <p:spPr bwMode="auto">
            <a:xfrm>
              <a:off x="1835"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1" name="Freeform 807"/>
            <p:cNvSpPr>
              <a:spLocks/>
            </p:cNvSpPr>
            <p:nvPr/>
          </p:nvSpPr>
          <p:spPr bwMode="auto">
            <a:xfrm>
              <a:off x="1835"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2" name="Freeform 808"/>
            <p:cNvSpPr>
              <a:spLocks/>
            </p:cNvSpPr>
            <p:nvPr/>
          </p:nvSpPr>
          <p:spPr bwMode="auto">
            <a:xfrm>
              <a:off x="1835"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3" name="Freeform 809"/>
            <p:cNvSpPr>
              <a:spLocks/>
            </p:cNvSpPr>
            <p:nvPr/>
          </p:nvSpPr>
          <p:spPr bwMode="auto">
            <a:xfrm>
              <a:off x="1835"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4" name="Freeform 810"/>
            <p:cNvSpPr>
              <a:spLocks/>
            </p:cNvSpPr>
            <p:nvPr/>
          </p:nvSpPr>
          <p:spPr bwMode="auto">
            <a:xfrm>
              <a:off x="1835"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5" name="Freeform 811"/>
            <p:cNvSpPr>
              <a:spLocks/>
            </p:cNvSpPr>
            <p:nvPr/>
          </p:nvSpPr>
          <p:spPr bwMode="auto">
            <a:xfrm>
              <a:off x="1835"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966" name="Freeform 812"/>
            <p:cNvSpPr>
              <a:spLocks/>
            </p:cNvSpPr>
            <p:nvPr/>
          </p:nvSpPr>
          <p:spPr bwMode="auto">
            <a:xfrm>
              <a:off x="1835"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3802" name="Group 813"/>
          <p:cNvGrpSpPr>
            <a:grpSpLocks/>
          </p:cNvGrpSpPr>
          <p:nvPr/>
        </p:nvGrpSpPr>
        <p:grpSpPr bwMode="auto">
          <a:xfrm>
            <a:off x="1206500" y="1495425"/>
            <a:ext cx="2735263" cy="1908175"/>
            <a:chOff x="760" y="1078"/>
            <a:chExt cx="1723" cy="1202"/>
          </a:xfrm>
        </p:grpSpPr>
        <p:sp>
          <p:nvSpPr>
            <p:cNvPr id="56567" name="Freeform 814"/>
            <p:cNvSpPr>
              <a:spLocks/>
            </p:cNvSpPr>
            <p:nvPr/>
          </p:nvSpPr>
          <p:spPr bwMode="auto">
            <a:xfrm>
              <a:off x="1835"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8" name="Freeform 815"/>
            <p:cNvSpPr>
              <a:spLocks/>
            </p:cNvSpPr>
            <p:nvPr/>
          </p:nvSpPr>
          <p:spPr bwMode="auto">
            <a:xfrm>
              <a:off x="1835"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9" name="Freeform 816"/>
            <p:cNvSpPr>
              <a:spLocks/>
            </p:cNvSpPr>
            <p:nvPr/>
          </p:nvSpPr>
          <p:spPr bwMode="auto">
            <a:xfrm>
              <a:off x="1835"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0" name="Freeform 817"/>
            <p:cNvSpPr>
              <a:spLocks/>
            </p:cNvSpPr>
            <p:nvPr/>
          </p:nvSpPr>
          <p:spPr bwMode="auto">
            <a:xfrm>
              <a:off x="1835"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1" name="Freeform 818"/>
            <p:cNvSpPr>
              <a:spLocks/>
            </p:cNvSpPr>
            <p:nvPr/>
          </p:nvSpPr>
          <p:spPr bwMode="auto">
            <a:xfrm>
              <a:off x="1835"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2" name="Freeform 819"/>
            <p:cNvSpPr>
              <a:spLocks/>
            </p:cNvSpPr>
            <p:nvPr/>
          </p:nvSpPr>
          <p:spPr bwMode="auto">
            <a:xfrm>
              <a:off x="1835"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3" name="Freeform 820"/>
            <p:cNvSpPr>
              <a:spLocks/>
            </p:cNvSpPr>
            <p:nvPr/>
          </p:nvSpPr>
          <p:spPr bwMode="auto">
            <a:xfrm>
              <a:off x="1835"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4" name="Freeform 821"/>
            <p:cNvSpPr>
              <a:spLocks/>
            </p:cNvSpPr>
            <p:nvPr/>
          </p:nvSpPr>
          <p:spPr bwMode="auto">
            <a:xfrm>
              <a:off x="1835"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5" name="Freeform 822"/>
            <p:cNvSpPr>
              <a:spLocks/>
            </p:cNvSpPr>
            <p:nvPr/>
          </p:nvSpPr>
          <p:spPr bwMode="auto">
            <a:xfrm>
              <a:off x="1835"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6" name="Freeform 823"/>
            <p:cNvSpPr>
              <a:spLocks/>
            </p:cNvSpPr>
            <p:nvPr/>
          </p:nvSpPr>
          <p:spPr bwMode="auto">
            <a:xfrm>
              <a:off x="1835"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7" name="Freeform 824"/>
            <p:cNvSpPr>
              <a:spLocks/>
            </p:cNvSpPr>
            <p:nvPr/>
          </p:nvSpPr>
          <p:spPr bwMode="auto">
            <a:xfrm>
              <a:off x="1835"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8" name="Freeform 825"/>
            <p:cNvSpPr>
              <a:spLocks/>
            </p:cNvSpPr>
            <p:nvPr/>
          </p:nvSpPr>
          <p:spPr bwMode="auto">
            <a:xfrm>
              <a:off x="1835"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79" name="Freeform 826"/>
            <p:cNvSpPr>
              <a:spLocks/>
            </p:cNvSpPr>
            <p:nvPr/>
          </p:nvSpPr>
          <p:spPr bwMode="auto">
            <a:xfrm>
              <a:off x="2051"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0" name="Freeform 827"/>
            <p:cNvSpPr>
              <a:spLocks/>
            </p:cNvSpPr>
            <p:nvPr/>
          </p:nvSpPr>
          <p:spPr bwMode="auto">
            <a:xfrm>
              <a:off x="2051"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1" name="Freeform 828"/>
            <p:cNvSpPr>
              <a:spLocks/>
            </p:cNvSpPr>
            <p:nvPr/>
          </p:nvSpPr>
          <p:spPr bwMode="auto">
            <a:xfrm>
              <a:off x="2051"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2" name="Freeform 829"/>
            <p:cNvSpPr>
              <a:spLocks/>
            </p:cNvSpPr>
            <p:nvPr/>
          </p:nvSpPr>
          <p:spPr bwMode="auto">
            <a:xfrm>
              <a:off x="2051"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3" name="Freeform 830"/>
            <p:cNvSpPr>
              <a:spLocks/>
            </p:cNvSpPr>
            <p:nvPr/>
          </p:nvSpPr>
          <p:spPr bwMode="auto">
            <a:xfrm>
              <a:off x="2051"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4" name="Freeform 831"/>
            <p:cNvSpPr>
              <a:spLocks/>
            </p:cNvSpPr>
            <p:nvPr/>
          </p:nvSpPr>
          <p:spPr bwMode="auto">
            <a:xfrm>
              <a:off x="2051"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5" name="Freeform 832"/>
            <p:cNvSpPr>
              <a:spLocks/>
            </p:cNvSpPr>
            <p:nvPr/>
          </p:nvSpPr>
          <p:spPr bwMode="auto">
            <a:xfrm>
              <a:off x="2051"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6" name="Freeform 833"/>
            <p:cNvSpPr>
              <a:spLocks/>
            </p:cNvSpPr>
            <p:nvPr/>
          </p:nvSpPr>
          <p:spPr bwMode="auto">
            <a:xfrm>
              <a:off x="2051"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7" name="Freeform 834"/>
            <p:cNvSpPr>
              <a:spLocks/>
            </p:cNvSpPr>
            <p:nvPr/>
          </p:nvSpPr>
          <p:spPr bwMode="auto">
            <a:xfrm>
              <a:off x="2051"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8" name="Freeform 835"/>
            <p:cNvSpPr>
              <a:spLocks/>
            </p:cNvSpPr>
            <p:nvPr/>
          </p:nvSpPr>
          <p:spPr bwMode="auto">
            <a:xfrm>
              <a:off x="2051"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89" name="Freeform 836"/>
            <p:cNvSpPr>
              <a:spLocks/>
            </p:cNvSpPr>
            <p:nvPr/>
          </p:nvSpPr>
          <p:spPr bwMode="auto">
            <a:xfrm>
              <a:off x="2051"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0" name="Freeform 837"/>
            <p:cNvSpPr>
              <a:spLocks/>
            </p:cNvSpPr>
            <p:nvPr/>
          </p:nvSpPr>
          <p:spPr bwMode="auto">
            <a:xfrm>
              <a:off x="2051"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1" name="Freeform 838"/>
            <p:cNvSpPr>
              <a:spLocks/>
            </p:cNvSpPr>
            <p:nvPr/>
          </p:nvSpPr>
          <p:spPr bwMode="auto">
            <a:xfrm>
              <a:off x="2051"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2" name="Freeform 839"/>
            <p:cNvSpPr>
              <a:spLocks/>
            </p:cNvSpPr>
            <p:nvPr/>
          </p:nvSpPr>
          <p:spPr bwMode="auto">
            <a:xfrm>
              <a:off x="2051"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3" name="Freeform 840"/>
            <p:cNvSpPr>
              <a:spLocks/>
            </p:cNvSpPr>
            <p:nvPr/>
          </p:nvSpPr>
          <p:spPr bwMode="auto">
            <a:xfrm>
              <a:off x="2051"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4" name="Freeform 841"/>
            <p:cNvSpPr>
              <a:spLocks/>
            </p:cNvSpPr>
            <p:nvPr/>
          </p:nvSpPr>
          <p:spPr bwMode="auto">
            <a:xfrm>
              <a:off x="2051"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5" name="Freeform 842"/>
            <p:cNvSpPr>
              <a:spLocks/>
            </p:cNvSpPr>
            <p:nvPr/>
          </p:nvSpPr>
          <p:spPr bwMode="auto">
            <a:xfrm>
              <a:off x="2051"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6" name="Freeform 843"/>
            <p:cNvSpPr>
              <a:spLocks/>
            </p:cNvSpPr>
            <p:nvPr/>
          </p:nvSpPr>
          <p:spPr bwMode="auto">
            <a:xfrm>
              <a:off x="2051"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7" name="Freeform 844"/>
            <p:cNvSpPr>
              <a:spLocks/>
            </p:cNvSpPr>
            <p:nvPr/>
          </p:nvSpPr>
          <p:spPr bwMode="auto">
            <a:xfrm>
              <a:off x="2051"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8" name="Freeform 845"/>
            <p:cNvSpPr>
              <a:spLocks/>
            </p:cNvSpPr>
            <p:nvPr/>
          </p:nvSpPr>
          <p:spPr bwMode="auto">
            <a:xfrm>
              <a:off x="2051"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99" name="Freeform 846"/>
            <p:cNvSpPr>
              <a:spLocks/>
            </p:cNvSpPr>
            <p:nvPr/>
          </p:nvSpPr>
          <p:spPr bwMode="auto">
            <a:xfrm>
              <a:off x="2051"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0" name="Freeform 847"/>
            <p:cNvSpPr>
              <a:spLocks/>
            </p:cNvSpPr>
            <p:nvPr/>
          </p:nvSpPr>
          <p:spPr bwMode="auto">
            <a:xfrm>
              <a:off x="2051"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1" name="Freeform 848"/>
            <p:cNvSpPr>
              <a:spLocks/>
            </p:cNvSpPr>
            <p:nvPr/>
          </p:nvSpPr>
          <p:spPr bwMode="auto">
            <a:xfrm>
              <a:off x="2051"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2" name="Freeform 849"/>
            <p:cNvSpPr>
              <a:spLocks/>
            </p:cNvSpPr>
            <p:nvPr/>
          </p:nvSpPr>
          <p:spPr bwMode="auto">
            <a:xfrm>
              <a:off x="2051"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3" name="Freeform 850"/>
            <p:cNvSpPr>
              <a:spLocks/>
            </p:cNvSpPr>
            <p:nvPr/>
          </p:nvSpPr>
          <p:spPr bwMode="auto">
            <a:xfrm>
              <a:off x="2051"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4" name="Freeform 851"/>
            <p:cNvSpPr>
              <a:spLocks/>
            </p:cNvSpPr>
            <p:nvPr/>
          </p:nvSpPr>
          <p:spPr bwMode="auto">
            <a:xfrm>
              <a:off x="2051"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5" name="Freeform 852"/>
            <p:cNvSpPr>
              <a:spLocks/>
            </p:cNvSpPr>
            <p:nvPr/>
          </p:nvSpPr>
          <p:spPr bwMode="auto">
            <a:xfrm>
              <a:off x="2051"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6" name="Freeform 853"/>
            <p:cNvSpPr>
              <a:spLocks/>
            </p:cNvSpPr>
            <p:nvPr/>
          </p:nvSpPr>
          <p:spPr bwMode="auto">
            <a:xfrm>
              <a:off x="2051"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7" name="Freeform 854"/>
            <p:cNvSpPr>
              <a:spLocks/>
            </p:cNvSpPr>
            <p:nvPr/>
          </p:nvSpPr>
          <p:spPr bwMode="auto">
            <a:xfrm>
              <a:off x="2051"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8" name="Freeform 855"/>
            <p:cNvSpPr>
              <a:spLocks/>
            </p:cNvSpPr>
            <p:nvPr/>
          </p:nvSpPr>
          <p:spPr bwMode="auto">
            <a:xfrm>
              <a:off x="2051"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09" name="Freeform 856"/>
            <p:cNvSpPr>
              <a:spLocks/>
            </p:cNvSpPr>
            <p:nvPr/>
          </p:nvSpPr>
          <p:spPr bwMode="auto">
            <a:xfrm>
              <a:off x="2051"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0" name="Freeform 857"/>
            <p:cNvSpPr>
              <a:spLocks/>
            </p:cNvSpPr>
            <p:nvPr/>
          </p:nvSpPr>
          <p:spPr bwMode="auto">
            <a:xfrm>
              <a:off x="2051"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1" name="Freeform 858"/>
            <p:cNvSpPr>
              <a:spLocks/>
            </p:cNvSpPr>
            <p:nvPr/>
          </p:nvSpPr>
          <p:spPr bwMode="auto">
            <a:xfrm>
              <a:off x="2051"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2" name="Freeform 859"/>
            <p:cNvSpPr>
              <a:spLocks/>
            </p:cNvSpPr>
            <p:nvPr/>
          </p:nvSpPr>
          <p:spPr bwMode="auto">
            <a:xfrm>
              <a:off x="2051"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3" name="Freeform 860"/>
            <p:cNvSpPr>
              <a:spLocks/>
            </p:cNvSpPr>
            <p:nvPr/>
          </p:nvSpPr>
          <p:spPr bwMode="auto">
            <a:xfrm>
              <a:off x="2051"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4" name="Freeform 861"/>
            <p:cNvSpPr>
              <a:spLocks/>
            </p:cNvSpPr>
            <p:nvPr/>
          </p:nvSpPr>
          <p:spPr bwMode="auto">
            <a:xfrm>
              <a:off x="2051"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5" name="Freeform 862"/>
            <p:cNvSpPr>
              <a:spLocks/>
            </p:cNvSpPr>
            <p:nvPr/>
          </p:nvSpPr>
          <p:spPr bwMode="auto">
            <a:xfrm>
              <a:off x="2051"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6" name="Freeform 863"/>
            <p:cNvSpPr>
              <a:spLocks/>
            </p:cNvSpPr>
            <p:nvPr/>
          </p:nvSpPr>
          <p:spPr bwMode="auto">
            <a:xfrm>
              <a:off x="2051"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7" name="Freeform 864"/>
            <p:cNvSpPr>
              <a:spLocks/>
            </p:cNvSpPr>
            <p:nvPr/>
          </p:nvSpPr>
          <p:spPr bwMode="auto">
            <a:xfrm>
              <a:off x="2051"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8" name="Freeform 865"/>
            <p:cNvSpPr>
              <a:spLocks/>
            </p:cNvSpPr>
            <p:nvPr/>
          </p:nvSpPr>
          <p:spPr bwMode="auto">
            <a:xfrm>
              <a:off x="2051"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19" name="Freeform 866"/>
            <p:cNvSpPr>
              <a:spLocks/>
            </p:cNvSpPr>
            <p:nvPr/>
          </p:nvSpPr>
          <p:spPr bwMode="auto">
            <a:xfrm>
              <a:off x="2051"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0" name="Freeform 867"/>
            <p:cNvSpPr>
              <a:spLocks/>
            </p:cNvSpPr>
            <p:nvPr/>
          </p:nvSpPr>
          <p:spPr bwMode="auto">
            <a:xfrm>
              <a:off x="2051"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1" name="Freeform 868"/>
            <p:cNvSpPr>
              <a:spLocks/>
            </p:cNvSpPr>
            <p:nvPr/>
          </p:nvSpPr>
          <p:spPr bwMode="auto">
            <a:xfrm>
              <a:off x="2051"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2" name="Freeform 869"/>
            <p:cNvSpPr>
              <a:spLocks/>
            </p:cNvSpPr>
            <p:nvPr/>
          </p:nvSpPr>
          <p:spPr bwMode="auto">
            <a:xfrm>
              <a:off x="2051"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3" name="Freeform 870"/>
            <p:cNvSpPr>
              <a:spLocks/>
            </p:cNvSpPr>
            <p:nvPr/>
          </p:nvSpPr>
          <p:spPr bwMode="auto">
            <a:xfrm>
              <a:off x="2051"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4" name="Freeform 871"/>
            <p:cNvSpPr>
              <a:spLocks/>
            </p:cNvSpPr>
            <p:nvPr/>
          </p:nvSpPr>
          <p:spPr bwMode="auto">
            <a:xfrm>
              <a:off x="2051"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5" name="Freeform 872"/>
            <p:cNvSpPr>
              <a:spLocks/>
            </p:cNvSpPr>
            <p:nvPr/>
          </p:nvSpPr>
          <p:spPr bwMode="auto">
            <a:xfrm>
              <a:off x="2051"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6" name="Freeform 873"/>
            <p:cNvSpPr>
              <a:spLocks/>
            </p:cNvSpPr>
            <p:nvPr/>
          </p:nvSpPr>
          <p:spPr bwMode="auto">
            <a:xfrm>
              <a:off x="2266"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7" name="Freeform 874"/>
            <p:cNvSpPr>
              <a:spLocks/>
            </p:cNvSpPr>
            <p:nvPr/>
          </p:nvSpPr>
          <p:spPr bwMode="auto">
            <a:xfrm>
              <a:off x="2266"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8" name="Freeform 875"/>
            <p:cNvSpPr>
              <a:spLocks/>
            </p:cNvSpPr>
            <p:nvPr/>
          </p:nvSpPr>
          <p:spPr bwMode="auto">
            <a:xfrm>
              <a:off x="2266"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29" name="Freeform 876"/>
            <p:cNvSpPr>
              <a:spLocks/>
            </p:cNvSpPr>
            <p:nvPr/>
          </p:nvSpPr>
          <p:spPr bwMode="auto">
            <a:xfrm>
              <a:off x="2266"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0" name="Freeform 877"/>
            <p:cNvSpPr>
              <a:spLocks/>
            </p:cNvSpPr>
            <p:nvPr/>
          </p:nvSpPr>
          <p:spPr bwMode="auto">
            <a:xfrm>
              <a:off x="2266"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1" name="Freeform 878"/>
            <p:cNvSpPr>
              <a:spLocks/>
            </p:cNvSpPr>
            <p:nvPr/>
          </p:nvSpPr>
          <p:spPr bwMode="auto">
            <a:xfrm>
              <a:off x="2266"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2" name="Freeform 879"/>
            <p:cNvSpPr>
              <a:spLocks/>
            </p:cNvSpPr>
            <p:nvPr/>
          </p:nvSpPr>
          <p:spPr bwMode="auto">
            <a:xfrm>
              <a:off x="2266"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3" name="Freeform 880"/>
            <p:cNvSpPr>
              <a:spLocks/>
            </p:cNvSpPr>
            <p:nvPr/>
          </p:nvSpPr>
          <p:spPr bwMode="auto">
            <a:xfrm>
              <a:off x="2266"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4" name="Freeform 881"/>
            <p:cNvSpPr>
              <a:spLocks/>
            </p:cNvSpPr>
            <p:nvPr/>
          </p:nvSpPr>
          <p:spPr bwMode="auto">
            <a:xfrm>
              <a:off x="2266"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5" name="Freeform 882"/>
            <p:cNvSpPr>
              <a:spLocks/>
            </p:cNvSpPr>
            <p:nvPr/>
          </p:nvSpPr>
          <p:spPr bwMode="auto">
            <a:xfrm>
              <a:off x="2266"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6" name="Freeform 883"/>
            <p:cNvSpPr>
              <a:spLocks/>
            </p:cNvSpPr>
            <p:nvPr/>
          </p:nvSpPr>
          <p:spPr bwMode="auto">
            <a:xfrm>
              <a:off x="2266"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7" name="Freeform 884"/>
            <p:cNvSpPr>
              <a:spLocks/>
            </p:cNvSpPr>
            <p:nvPr/>
          </p:nvSpPr>
          <p:spPr bwMode="auto">
            <a:xfrm>
              <a:off x="2266"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8" name="Freeform 885"/>
            <p:cNvSpPr>
              <a:spLocks/>
            </p:cNvSpPr>
            <p:nvPr/>
          </p:nvSpPr>
          <p:spPr bwMode="auto">
            <a:xfrm>
              <a:off x="2266"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39" name="Freeform 886"/>
            <p:cNvSpPr>
              <a:spLocks/>
            </p:cNvSpPr>
            <p:nvPr/>
          </p:nvSpPr>
          <p:spPr bwMode="auto">
            <a:xfrm>
              <a:off x="2266"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0" name="Freeform 887"/>
            <p:cNvSpPr>
              <a:spLocks/>
            </p:cNvSpPr>
            <p:nvPr/>
          </p:nvSpPr>
          <p:spPr bwMode="auto">
            <a:xfrm>
              <a:off x="2266"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1" name="Freeform 888"/>
            <p:cNvSpPr>
              <a:spLocks/>
            </p:cNvSpPr>
            <p:nvPr/>
          </p:nvSpPr>
          <p:spPr bwMode="auto">
            <a:xfrm>
              <a:off x="2266"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2" name="Freeform 889"/>
            <p:cNvSpPr>
              <a:spLocks/>
            </p:cNvSpPr>
            <p:nvPr/>
          </p:nvSpPr>
          <p:spPr bwMode="auto">
            <a:xfrm>
              <a:off x="2266"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3" name="Freeform 890"/>
            <p:cNvSpPr>
              <a:spLocks/>
            </p:cNvSpPr>
            <p:nvPr/>
          </p:nvSpPr>
          <p:spPr bwMode="auto">
            <a:xfrm>
              <a:off x="2266"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4" name="Freeform 891"/>
            <p:cNvSpPr>
              <a:spLocks/>
            </p:cNvSpPr>
            <p:nvPr/>
          </p:nvSpPr>
          <p:spPr bwMode="auto">
            <a:xfrm>
              <a:off x="2266"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5" name="Freeform 892"/>
            <p:cNvSpPr>
              <a:spLocks/>
            </p:cNvSpPr>
            <p:nvPr/>
          </p:nvSpPr>
          <p:spPr bwMode="auto">
            <a:xfrm>
              <a:off x="2266"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6" name="Freeform 893"/>
            <p:cNvSpPr>
              <a:spLocks/>
            </p:cNvSpPr>
            <p:nvPr/>
          </p:nvSpPr>
          <p:spPr bwMode="auto">
            <a:xfrm>
              <a:off x="2266"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7" name="Freeform 894"/>
            <p:cNvSpPr>
              <a:spLocks/>
            </p:cNvSpPr>
            <p:nvPr/>
          </p:nvSpPr>
          <p:spPr bwMode="auto">
            <a:xfrm>
              <a:off x="2266"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8" name="Freeform 895"/>
            <p:cNvSpPr>
              <a:spLocks/>
            </p:cNvSpPr>
            <p:nvPr/>
          </p:nvSpPr>
          <p:spPr bwMode="auto">
            <a:xfrm>
              <a:off x="2266"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49" name="Freeform 896"/>
            <p:cNvSpPr>
              <a:spLocks/>
            </p:cNvSpPr>
            <p:nvPr/>
          </p:nvSpPr>
          <p:spPr bwMode="auto">
            <a:xfrm>
              <a:off x="2266"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0" name="Freeform 897"/>
            <p:cNvSpPr>
              <a:spLocks/>
            </p:cNvSpPr>
            <p:nvPr/>
          </p:nvSpPr>
          <p:spPr bwMode="auto">
            <a:xfrm>
              <a:off x="2266"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1" name="Freeform 898"/>
            <p:cNvSpPr>
              <a:spLocks/>
            </p:cNvSpPr>
            <p:nvPr/>
          </p:nvSpPr>
          <p:spPr bwMode="auto">
            <a:xfrm>
              <a:off x="2266"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2" name="Freeform 899"/>
            <p:cNvSpPr>
              <a:spLocks/>
            </p:cNvSpPr>
            <p:nvPr/>
          </p:nvSpPr>
          <p:spPr bwMode="auto">
            <a:xfrm>
              <a:off x="2266"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3" name="Freeform 900"/>
            <p:cNvSpPr>
              <a:spLocks/>
            </p:cNvSpPr>
            <p:nvPr/>
          </p:nvSpPr>
          <p:spPr bwMode="auto">
            <a:xfrm>
              <a:off x="2266"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4" name="Freeform 901"/>
            <p:cNvSpPr>
              <a:spLocks/>
            </p:cNvSpPr>
            <p:nvPr/>
          </p:nvSpPr>
          <p:spPr bwMode="auto">
            <a:xfrm>
              <a:off x="2266"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5" name="Freeform 902"/>
            <p:cNvSpPr>
              <a:spLocks/>
            </p:cNvSpPr>
            <p:nvPr/>
          </p:nvSpPr>
          <p:spPr bwMode="auto">
            <a:xfrm>
              <a:off x="2266"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6" name="Freeform 903"/>
            <p:cNvSpPr>
              <a:spLocks/>
            </p:cNvSpPr>
            <p:nvPr/>
          </p:nvSpPr>
          <p:spPr bwMode="auto">
            <a:xfrm>
              <a:off x="2266"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7" name="Freeform 904"/>
            <p:cNvSpPr>
              <a:spLocks/>
            </p:cNvSpPr>
            <p:nvPr/>
          </p:nvSpPr>
          <p:spPr bwMode="auto">
            <a:xfrm>
              <a:off x="2266"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8" name="Freeform 905"/>
            <p:cNvSpPr>
              <a:spLocks/>
            </p:cNvSpPr>
            <p:nvPr/>
          </p:nvSpPr>
          <p:spPr bwMode="auto">
            <a:xfrm>
              <a:off x="2266"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59" name="Freeform 906"/>
            <p:cNvSpPr>
              <a:spLocks/>
            </p:cNvSpPr>
            <p:nvPr/>
          </p:nvSpPr>
          <p:spPr bwMode="auto">
            <a:xfrm>
              <a:off x="2266"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0" name="Freeform 907"/>
            <p:cNvSpPr>
              <a:spLocks/>
            </p:cNvSpPr>
            <p:nvPr/>
          </p:nvSpPr>
          <p:spPr bwMode="auto">
            <a:xfrm>
              <a:off x="2266"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1" name="Freeform 908"/>
            <p:cNvSpPr>
              <a:spLocks/>
            </p:cNvSpPr>
            <p:nvPr/>
          </p:nvSpPr>
          <p:spPr bwMode="auto">
            <a:xfrm>
              <a:off x="2266"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2" name="Freeform 909"/>
            <p:cNvSpPr>
              <a:spLocks/>
            </p:cNvSpPr>
            <p:nvPr/>
          </p:nvSpPr>
          <p:spPr bwMode="auto">
            <a:xfrm>
              <a:off x="2266"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3" name="Freeform 910"/>
            <p:cNvSpPr>
              <a:spLocks/>
            </p:cNvSpPr>
            <p:nvPr/>
          </p:nvSpPr>
          <p:spPr bwMode="auto">
            <a:xfrm>
              <a:off x="2266"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4" name="Freeform 911"/>
            <p:cNvSpPr>
              <a:spLocks/>
            </p:cNvSpPr>
            <p:nvPr/>
          </p:nvSpPr>
          <p:spPr bwMode="auto">
            <a:xfrm>
              <a:off x="2266"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5" name="Freeform 912"/>
            <p:cNvSpPr>
              <a:spLocks/>
            </p:cNvSpPr>
            <p:nvPr/>
          </p:nvSpPr>
          <p:spPr bwMode="auto">
            <a:xfrm>
              <a:off x="2266"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6" name="Freeform 913"/>
            <p:cNvSpPr>
              <a:spLocks/>
            </p:cNvSpPr>
            <p:nvPr/>
          </p:nvSpPr>
          <p:spPr bwMode="auto">
            <a:xfrm>
              <a:off x="2266"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7" name="Freeform 914"/>
            <p:cNvSpPr>
              <a:spLocks/>
            </p:cNvSpPr>
            <p:nvPr/>
          </p:nvSpPr>
          <p:spPr bwMode="auto">
            <a:xfrm>
              <a:off x="2266"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8" name="Freeform 915"/>
            <p:cNvSpPr>
              <a:spLocks/>
            </p:cNvSpPr>
            <p:nvPr/>
          </p:nvSpPr>
          <p:spPr bwMode="auto">
            <a:xfrm>
              <a:off x="2266"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69" name="Freeform 916"/>
            <p:cNvSpPr>
              <a:spLocks/>
            </p:cNvSpPr>
            <p:nvPr/>
          </p:nvSpPr>
          <p:spPr bwMode="auto">
            <a:xfrm>
              <a:off x="2266"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0" name="Freeform 917"/>
            <p:cNvSpPr>
              <a:spLocks/>
            </p:cNvSpPr>
            <p:nvPr/>
          </p:nvSpPr>
          <p:spPr bwMode="auto">
            <a:xfrm>
              <a:off x="2266"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1" name="Freeform 918"/>
            <p:cNvSpPr>
              <a:spLocks/>
            </p:cNvSpPr>
            <p:nvPr/>
          </p:nvSpPr>
          <p:spPr bwMode="auto">
            <a:xfrm>
              <a:off x="2266"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2" name="Freeform 919"/>
            <p:cNvSpPr>
              <a:spLocks/>
            </p:cNvSpPr>
            <p:nvPr/>
          </p:nvSpPr>
          <p:spPr bwMode="auto">
            <a:xfrm>
              <a:off x="2266"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3" name="Freeform 920"/>
            <p:cNvSpPr>
              <a:spLocks/>
            </p:cNvSpPr>
            <p:nvPr/>
          </p:nvSpPr>
          <p:spPr bwMode="auto">
            <a:xfrm>
              <a:off x="2482" y="10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4" name="Freeform 921"/>
            <p:cNvSpPr>
              <a:spLocks/>
            </p:cNvSpPr>
            <p:nvPr/>
          </p:nvSpPr>
          <p:spPr bwMode="auto">
            <a:xfrm>
              <a:off x="2482" y="1103"/>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5" name="Freeform 922"/>
            <p:cNvSpPr>
              <a:spLocks/>
            </p:cNvSpPr>
            <p:nvPr/>
          </p:nvSpPr>
          <p:spPr bwMode="auto">
            <a:xfrm>
              <a:off x="2482" y="1129"/>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6" name="Freeform 923"/>
            <p:cNvSpPr>
              <a:spLocks/>
            </p:cNvSpPr>
            <p:nvPr/>
          </p:nvSpPr>
          <p:spPr bwMode="auto">
            <a:xfrm>
              <a:off x="2482" y="1155"/>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7" name="Freeform 924"/>
            <p:cNvSpPr>
              <a:spLocks/>
            </p:cNvSpPr>
            <p:nvPr/>
          </p:nvSpPr>
          <p:spPr bwMode="auto">
            <a:xfrm>
              <a:off x="2482" y="11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8" name="Freeform 925"/>
            <p:cNvSpPr>
              <a:spLocks/>
            </p:cNvSpPr>
            <p:nvPr/>
          </p:nvSpPr>
          <p:spPr bwMode="auto">
            <a:xfrm>
              <a:off x="2482" y="12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79" name="Freeform 926"/>
            <p:cNvSpPr>
              <a:spLocks/>
            </p:cNvSpPr>
            <p:nvPr/>
          </p:nvSpPr>
          <p:spPr bwMode="auto">
            <a:xfrm>
              <a:off x="2482" y="123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0" name="Freeform 927"/>
            <p:cNvSpPr>
              <a:spLocks/>
            </p:cNvSpPr>
            <p:nvPr/>
          </p:nvSpPr>
          <p:spPr bwMode="auto">
            <a:xfrm>
              <a:off x="2482" y="125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1" name="Freeform 928"/>
            <p:cNvSpPr>
              <a:spLocks/>
            </p:cNvSpPr>
            <p:nvPr/>
          </p:nvSpPr>
          <p:spPr bwMode="auto">
            <a:xfrm>
              <a:off x="2482" y="12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2" name="Freeform 929"/>
            <p:cNvSpPr>
              <a:spLocks/>
            </p:cNvSpPr>
            <p:nvPr/>
          </p:nvSpPr>
          <p:spPr bwMode="auto">
            <a:xfrm>
              <a:off x="2482" y="131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3" name="Freeform 930"/>
            <p:cNvSpPr>
              <a:spLocks/>
            </p:cNvSpPr>
            <p:nvPr/>
          </p:nvSpPr>
          <p:spPr bwMode="auto">
            <a:xfrm>
              <a:off x="2482" y="13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4" name="Freeform 931"/>
            <p:cNvSpPr>
              <a:spLocks/>
            </p:cNvSpPr>
            <p:nvPr/>
          </p:nvSpPr>
          <p:spPr bwMode="auto">
            <a:xfrm>
              <a:off x="2482" y="13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5" name="Freeform 932"/>
            <p:cNvSpPr>
              <a:spLocks/>
            </p:cNvSpPr>
            <p:nvPr/>
          </p:nvSpPr>
          <p:spPr bwMode="auto">
            <a:xfrm>
              <a:off x="2482" y="13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6" name="Freeform 933"/>
            <p:cNvSpPr>
              <a:spLocks/>
            </p:cNvSpPr>
            <p:nvPr/>
          </p:nvSpPr>
          <p:spPr bwMode="auto">
            <a:xfrm>
              <a:off x="2482" y="14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7" name="Freeform 934"/>
            <p:cNvSpPr>
              <a:spLocks/>
            </p:cNvSpPr>
            <p:nvPr/>
          </p:nvSpPr>
          <p:spPr bwMode="auto">
            <a:xfrm>
              <a:off x="2482" y="1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8" name="Freeform 935"/>
            <p:cNvSpPr>
              <a:spLocks/>
            </p:cNvSpPr>
            <p:nvPr/>
          </p:nvSpPr>
          <p:spPr bwMode="auto">
            <a:xfrm>
              <a:off x="2482" y="1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89" name="Freeform 936"/>
            <p:cNvSpPr>
              <a:spLocks/>
            </p:cNvSpPr>
            <p:nvPr/>
          </p:nvSpPr>
          <p:spPr bwMode="auto">
            <a:xfrm>
              <a:off x="2482" y="149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0" name="Freeform 937"/>
            <p:cNvSpPr>
              <a:spLocks/>
            </p:cNvSpPr>
            <p:nvPr/>
          </p:nvSpPr>
          <p:spPr bwMode="auto">
            <a:xfrm>
              <a:off x="2482" y="151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1" name="Freeform 938"/>
            <p:cNvSpPr>
              <a:spLocks/>
            </p:cNvSpPr>
            <p:nvPr/>
          </p:nvSpPr>
          <p:spPr bwMode="auto">
            <a:xfrm>
              <a:off x="2482" y="15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2" name="Freeform 939"/>
            <p:cNvSpPr>
              <a:spLocks/>
            </p:cNvSpPr>
            <p:nvPr/>
          </p:nvSpPr>
          <p:spPr bwMode="auto">
            <a:xfrm>
              <a:off x="2482" y="157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3" name="Freeform 940"/>
            <p:cNvSpPr>
              <a:spLocks/>
            </p:cNvSpPr>
            <p:nvPr/>
          </p:nvSpPr>
          <p:spPr bwMode="auto">
            <a:xfrm>
              <a:off x="2482" y="15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4" name="Freeform 941"/>
            <p:cNvSpPr>
              <a:spLocks/>
            </p:cNvSpPr>
            <p:nvPr/>
          </p:nvSpPr>
          <p:spPr bwMode="auto">
            <a:xfrm>
              <a:off x="2482" y="16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5" name="Freeform 942"/>
            <p:cNvSpPr>
              <a:spLocks/>
            </p:cNvSpPr>
            <p:nvPr/>
          </p:nvSpPr>
          <p:spPr bwMode="auto">
            <a:xfrm>
              <a:off x="2482" y="16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6" name="Freeform 943"/>
            <p:cNvSpPr>
              <a:spLocks/>
            </p:cNvSpPr>
            <p:nvPr/>
          </p:nvSpPr>
          <p:spPr bwMode="auto">
            <a:xfrm>
              <a:off x="2482" y="16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7" name="Freeform 944"/>
            <p:cNvSpPr>
              <a:spLocks/>
            </p:cNvSpPr>
            <p:nvPr/>
          </p:nvSpPr>
          <p:spPr bwMode="auto">
            <a:xfrm>
              <a:off x="2482" y="17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8" name="Freeform 945"/>
            <p:cNvSpPr>
              <a:spLocks/>
            </p:cNvSpPr>
            <p:nvPr/>
          </p:nvSpPr>
          <p:spPr bwMode="auto">
            <a:xfrm>
              <a:off x="2482" y="17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699" name="Freeform 946"/>
            <p:cNvSpPr>
              <a:spLocks/>
            </p:cNvSpPr>
            <p:nvPr/>
          </p:nvSpPr>
          <p:spPr bwMode="auto">
            <a:xfrm>
              <a:off x="2482" y="17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0" name="Freeform 947"/>
            <p:cNvSpPr>
              <a:spLocks/>
            </p:cNvSpPr>
            <p:nvPr/>
          </p:nvSpPr>
          <p:spPr bwMode="auto">
            <a:xfrm>
              <a:off x="2482" y="17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1" name="Freeform 948"/>
            <p:cNvSpPr>
              <a:spLocks/>
            </p:cNvSpPr>
            <p:nvPr/>
          </p:nvSpPr>
          <p:spPr bwMode="auto">
            <a:xfrm>
              <a:off x="2482" y="1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2" name="Freeform 949"/>
            <p:cNvSpPr>
              <a:spLocks/>
            </p:cNvSpPr>
            <p:nvPr/>
          </p:nvSpPr>
          <p:spPr bwMode="auto">
            <a:xfrm>
              <a:off x="2482" y="1830"/>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3" name="Freeform 950"/>
            <p:cNvSpPr>
              <a:spLocks/>
            </p:cNvSpPr>
            <p:nvPr/>
          </p:nvSpPr>
          <p:spPr bwMode="auto">
            <a:xfrm>
              <a:off x="2482" y="1856"/>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4" name="Freeform 951"/>
            <p:cNvSpPr>
              <a:spLocks/>
            </p:cNvSpPr>
            <p:nvPr/>
          </p:nvSpPr>
          <p:spPr bwMode="auto">
            <a:xfrm>
              <a:off x="2482" y="1882"/>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5" name="Freeform 952"/>
            <p:cNvSpPr>
              <a:spLocks/>
            </p:cNvSpPr>
            <p:nvPr/>
          </p:nvSpPr>
          <p:spPr bwMode="auto">
            <a:xfrm>
              <a:off x="2482" y="19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6" name="Freeform 953"/>
            <p:cNvSpPr>
              <a:spLocks/>
            </p:cNvSpPr>
            <p:nvPr/>
          </p:nvSpPr>
          <p:spPr bwMode="auto">
            <a:xfrm>
              <a:off x="2482" y="19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7" name="Freeform 954"/>
            <p:cNvSpPr>
              <a:spLocks/>
            </p:cNvSpPr>
            <p:nvPr/>
          </p:nvSpPr>
          <p:spPr bwMode="auto">
            <a:xfrm>
              <a:off x="2482" y="19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8" name="Freeform 955"/>
            <p:cNvSpPr>
              <a:spLocks/>
            </p:cNvSpPr>
            <p:nvPr/>
          </p:nvSpPr>
          <p:spPr bwMode="auto">
            <a:xfrm>
              <a:off x="2482" y="19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09" name="Freeform 956"/>
            <p:cNvSpPr>
              <a:spLocks/>
            </p:cNvSpPr>
            <p:nvPr/>
          </p:nvSpPr>
          <p:spPr bwMode="auto">
            <a:xfrm>
              <a:off x="2482" y="20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0" name="Freeform 957"/>
            <p:cNvSpPr>
              <a:spLocks/>
            </p:cNvSpPr>
            <p:nvPr/>
          </p:nvSpPr>
          <p:spPr bwMode="auto">
            <a:xfrm>
              <a:off x="2482" y="20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1" name="Freeform 958"/>
            <p:cNvSpPr>
              <a:spLocks/>
            </p:cNvSpPr>
            <p:nvPr/>
          </p:nvSpPr>
          <p:spPr bwMode="auto">
            <a:xfrm>
              <a:off x="2482" y="206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2" name="Freeform 959"/>
            <p:cNvSpPr>
              <a:spLocks/>
            </p:cNvSpPr>
            <p:nvPr/>
          </p:nvSpPr>
          <p:spPr bwMode="auto">
            <a:xfrm>
              <a:off x="2482" y="20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3" name="Freeform 960"/>
            <p:cNvSpPr>
              <a:spLocks/>
            </p:cNvSpPr>
            <p:nvPr/>
          </p:nvSpPr>
          <p:spPr bwMode="auto">
            <a:xfrm>
              <a:off x="2482" y="21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4" name="Freeform 961"/>
            <p:cNvSpPr>
              <a:spLocks/>
            </p:cNvSpPr>
            <p:nvPr/>
          </p:nvSpPr>
          <p:spPr bwMode="auto">
            <a:xfrm>
              <a:off x="2482" y="21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5" name="Freeform 962"/>
            <p:cNvSpPr>
              <a:spLocks/>
            </p:cNvSpPr>
            <p:nvPr/>
          </p:nvSpPr>
          <p:spPr bwMode="auto">
            <a:xfrm>
              <a:off x="2482" y="21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6" name="Freeform 963"/>
            <p:cNvSpPr>
              <a:spLocks/>
            </p:cNvSpPr>
            <p:nvPr/>
          </p:nvSpPr>
          <p:spPr bwMode="auto">
            <a:xfrm>
              <a:off x="2482" y="21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7" name="Freeform 964"/>
            <p:cNvSpPr>
              <a:spLocks/>
            </p:cNvSpPr>
            <p:nvPr/>
          </p:nvSpPr>
          <p:spPr bwMode="auto">
            <a:xfrm>
              <a:off x="2482" y="22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8" name="Freeform 965"/>
            <p:cNvSpPr>
              <a:spLocks/>
            </p:cNvSpPr>
            <p:nvPr/>
          </p:nvSpPr>
          <p:spPr bwMode="auto">
            <a:xfrm>
              <a:off x="2482" y="22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19" name="Freeform 966"/>
            <p:cNvSpPr>
              <a:spLocks/>
            </p:cNvSpPr>
            <p:nvPr/>
          </p:nvSpPr>
          <p:spPr bwMode="auto">
            <a:xfrm>
              <a:off x="2482" y="22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0" name="Freeform 967"/>
            <p:cNvSpPr>
              <a:spLocks/>
            </p:cNvSpPr>
            <p:nvPr/>
          </p:nvSpPr>
          <p:spPr bwMode="auto">
            <a:xfrm>
              <a:off x="76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1" name="Freeform 968"/>
            <p:cNvSpPr>
              <a:spLocks/>
            </p:cNvSpPr>
            <p:nvPr/>
          </p:nvSpPr>
          <p:spPr bwMode="auto">
            <a:xfrm>
              <a:off x="76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2" name="Freeform 969"/>
            <p:cNvSpPr>
              <a:spLocks/>
            </p:cNvSpPr>
            <p:nvPr/>
          </p:nvSpPr>
          <p:spPr bwMode="auto">
            <a:xfrm>
              <a:off x="773"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3" name="Freeform 970"/>
            <p:cNvSpPr>
              <a:spLocks/>
            </p:cNvSpPr>
            <p:nvPr/>
          </p:nvSpPr>
          <p:spPr bwMode="auto">
            <a:xfrm>
              <a:off x="779"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4" name="Freeform 971"/>
            <p:cNvSpPr>
              <a:spLocks/>
            </p:cNvSpPr>
            <p:nvPr/>
          </p:nvSpPr>
          <p:spPr bwMode="auto">
            <a:xfrm>
              <a:off x="78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5" name="Freeform 972"/>
            <p:cNvSpPr>
              <a:spLocks/>
            </p:cNvSpPr>
            <p:nvPr/>
          </p:nvSpPr>
          <p:spPr bwMode="auto">
            <a:xfrm>
              <a:off x="79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6" name="Freeform 973"/>
            <p:cNvSpPr>
              <a:spLocks/>
            </p:cNvSpPr>
            <p:nvPr/>
          </p:nvSpPr>
          <p:spPr bwMode="auto">
            <a:xfrm>
              <a:off x="799"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7" name="Freeform 974"/>
            <p:cNvSpPr>
              <a:spLocks/>
            </p:cNvSpPr>
            <p:nvPr/>
          </p:nvSpPr>
          <p:spPr bwMode="auto">
            <a:xfrm>
              <a:off x="805"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8" name="Freeform 975"/>
            <p:cNvSpPr>
              <a:spLocks/>
            </p:cNvSpPr>
            <p:nvPr/>
          </p:nvSpPr>
          <p:spPr bwMode="auto">
            <a:xfrm>
              <a:off x="81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29" name="Freeform 976"/>
            <p:cNvSpPr>
              <a:spLocks/>
            </p:cNvSpPr>
            <p:nvPr/>
          </p:nvSpPr>
          <p:spPr bwMode="auto">
            <a:xfrm>
              <a:off x="81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0" name="Freeform 977"/>
            <p:cNvSpPr>
              <a:spLocks/>
            </p:cNvSpPr>
            <p:nvPr/>
          </p:nvSpPr>
          <p:spPr bwMode="auto">
            <a:xfrm>
              <a:off x="825" y="1775"/>
              <a:ext cx="6" cy="1"/>
            </a:xfrm>
            <a:custGeom>
              <a:avLst/>
              <a:gdLst>
                <a:gd name="T0" fmla="*/ 0 w 4"/>
                <a:gd name="T1" fmla="*/ 0 h 1"/>
                <a:gd name="T2" fmla="*/ 140 w 4"/>
                <a:gd name="T3" fmla="*/ 0 h 1"/>
                <a:gd name="T4" fmla="*/ 162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lnTo>
                    <a:pt x="3" y="0"/>
                  </a:lnTo>
                  <a:lnTo>
                    <a:pt x="4"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1" name="Freeform 978"/>
            <p:cNvSpPr>
              <a:spLocks/>
            </p:cNvSpPr>
            <p:nvPr/>
          </p:nvSpPr>
          <p:spPr bwMode="auto">
            <a:xfrm>
              <a:off x="83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2" name="Freeform 979"/>
            <p:cNvSpPr>
              <a:spLocks/>
            </p:cNvSpPr>
            <p:nvPr/>
          </p:nvSpPr>
          <p:spPr bwMode="auto">
            <a:xfrm>
              <a:off x="83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3" name="Freeform 980"/>
            <p:cNvSpPr>
              <a:spLocks/>
            </p:cNvSpPr>
            <p:nvPr/>
          </p:nvSpPr>
          <p:spPr bwMode="auto">
            <a:xfrm>
              <a:off x="843"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4" name="Freeform 981"/>
            <p:cNvSpPr>
              <a:spLocks/>
            </p:cNvSpPr>
            <p:nvPr/>
          </p:nvSpPr>
          <p:spPr bwMode="auto">
            <a:xfrm>
              <a:off x="849"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5" name="Freeform 982"/>
            <p:cNvSpPr>
              <a:spLocks/>
            </p:cNvSpPr>
            <p:nvPr/>
          </p:nvSpPr>
          <p:spPr bwMode="auto">
            <a:xfrm>
              <a:off x="85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6" name="Freeform 983"/>
            <p:cNvSpPr>
              <a:spLocks/>
            </p:cNvSpPr>
            <p:nvPr/>
          </p:nvSpPr>
          <p:spPr bwMode="auto">
            <a:xfrm>
              <a:off x="86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7" name="Freeform 984"/>
            <p:cNvSpPr>
              <a:spLocks/>
            </p:cNvSpPr>
            <p:nvPr/>
          </p:nvSpPr>
          <p:spPr bwMode="auto">
            <a:xfrm>
              <a:off x="869"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8" name="Freeform 985"/>
            <p:cNvSpPr>
              <a:spLocks/>
            </p:cNvSpPr>
            <p:nvPr/>
          </p:nvSpPr>
          <p:spPr bwMode="auto">
            <a:xfrm>
              <a:off x="875"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39" name="Freeform 986"/>
            <p:cNvSpPr>
              <a:spLocks/>
            </p:cNvSpPr>
            <p:nvPr/>
          </p:nvSpPr>
          <p:spPr bwMode="auto">
            <a:xfrm>
              <a:off x="88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0" name="Freeform 987"/>
            <p:cNvSpPr>
              <a:spLocks/>
            </p:cNvSpPr>
            <p:nvPr/>
          </p:nvSpPr>
          <p:spPr bwMode="auto">
            <a:xfrm>
              <a:off x="88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1" name="Freeform 988"/>
            <p:cNvSpPr>
              <a:spLocks/>
            </p:cNvSpPr>
            <p:nvPr/>
          </p:nvSpPr>
          <p:spPr bwMode="auto">
            <a:xfrm>
              <a:off x="895"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2" name="Freeform 989"/>
            <p:cNvSpPr>
              <a:spLocks/>
            </p:cNvSpPr>
            <p:nvPr/>
          </p:nvSpPr>
          <p:spPr bwMode="auto">
            <a:xfrm>
              <a:off x="901"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3" name="Freeform 990"/>
            <p:cNvSpPr>
              <a:spLocks/>
            </p:cNvSpPr>
            <p:nvPr/>
          </p:nvSpPr>
          <p:spPr bwMode="auto">
            <a:xfrm>
              <a:off x="90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4" name="Freeform 991"/>
            <p:cNvSpPr>
              <a:spLocks/>
            </p:cNvSpPr>
            <p:nvPr/>
          </p:nvSpPr>
          <p:spPr bwMode="auto">
            <a:xfrm>
              <a:off x="91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5" name="Freeform 992"/>
            <p:cNvSpPr>
              <a:spLocks/>
            </p:cNvSpPr>
            <p:nvPr/>
          </p:nvSpPr>
          <p:spPr bwMode="auto">
            <a:xfrm>
              <a:off x="921"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6" name="Freeform 993"/>
            <p:cNvSpPr>
              <a:spLocks/>
            </p:cNvSpPr>
            <p:nvPr/>
          </p:nvSpPr>
          <p:spPr bwMode="auto">
            <a:xfrm>
              <a:off x="927"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7" name="Freeform 994"/>
            <p:cNvSpPr>
              <a:spLocks/>
            </p:cNvSpPr>
            <p:nvPr/>
          </p:nvSpPr>
          <p:spPr bwMode="auto">
            <a:xfrm>
              <a:off x="93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8" name="Freeform 995"/>
            <p:cNvSpPr>
              <a:spLocks/>
            </p:cNvSpPr>
            <p:nvPr/>
          </p:nvSpPr>
          <p:spPr bwMode="auto">
            <a:xfrm>
              <a:off x="94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49" name="Freeform 996"/>
            <p:cNvSpPr>
              <a:spLocks/>
            </p:cNvSpPr>
            <p:nvPr/>
          </p:nvSpPr>
          <p:spPr bwMode="auto">
            <a:xfrm>
              <a:off x="947"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0" name="Freeform 997"/>
            <p:cNvSpPr>
              <a:spLocks/>
            </p:cNvSpPr>
            <p:nvPr/>
          </p:nvSpPr>
          <p:spPr bwMode="auto">
            <a:xfrm>
              <a:off x="953"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1" name="Freeform 998"/>
            <p:cNvSpPr>
              <a:spLocks/>
            </p:cNvSpPr>
            <p:nvPr/>
          </p:nvSpPr>
          <p:spPr bwMode="auto">
            <a:xfrm>
              <a:off x="960"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2" name="Freeform 999"/>
            <p:cNvSpPr>
              <a:spLocks/>
            </p:cNvSpPr>
            <p:nvPr/>
          </p:nvSpPr>
          <p:spPr bwMode="auto">
            <a:xfrm>
              <a:off x="96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3" name="Freeform 1000"/>
            <p:cNvSpPr>
              <a:spLocks/>
            </p:cNvSpPr>
            <p:nvPr/>
          </p:nvSpPr>
          <p:spPr bwMode="auto">
            <a:xfrm>
              <a:off x="973"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4" name="Freeform 1001"/>
            <p:cNvSpPr>
              <a:spLocks/>
            </p:cNvSpPr>
            <p:nvPr/>
          </p:nvSpPr>
          <p:spPr bwMode="auto">
            <a:xfrm>
              <a:off x="979"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5" name="Freeform 1002"/>
            <p:cNvSpPr>
              <a:spLocks/>
            </p:cNvSpPr>
            <p:nvPr/>
          </p:nvSpPr>
          <p:spPr bwMode="auto">
            <a:xfrm>
              <a:off x="986"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6" name="Freeform 1003"/>
            <p:cNvSpPr>
              <a:spLocks/>
            </p:cNvSpPr>
            <p:nvPr/>
          </p:nvSpPr>
          <p:spPr bwMode="auto">
            <a:xfrm>
              <a:off x="99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7" name="Freeform 1004"/>
            <p:cNvSpPr>
              <a:spLocks/>
            </p:cNvSpPr>
            <p:nvPr/>
          </p:nvSpPr>
          <p:spPr bwMode="auto">
            <a:xfrm>
              <a:off x="999"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8" name="Freeform 1005"/>
            <p:cNvSpPr>
              <a:spLocks/>
            </p:cNvSpPr>
            <p:nvPr/>
          </p:nvSpPr>
          <p:spPr bwMode="auto">
            <a:xfrm>
              <a:off x="1005"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59" name="Freeform 1006"/>
            <p:cNvSpPr>
              <a:spLocks/>
            </p:cNvSpPr>
            <p:nvPr/>
          </p:nvSpPr>
          <p:spPr bwMode="auto">
            <a:xfrm>
              <a:off x="1012"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0" name="Freeform 1007"/>
            <p:cNvSpPr>
              <a:spLocks/>
            </p:cNvSpPr>
            <p:nvPr/>
          </p:nvSpPr>
          <p:spPr bwMode="auto">
            <a:xfrm>
              <a:off x="101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1" name="Freeform 1008"/>
            <p:cNvSpPr>
              <a:spLocks/>
            </p:cNvSpPr>
            <p:nvPr/>
          </p:nvSpPr>
          <p:spPr bwMode="auto">
            <a:xfrm>
              <a:off x="1025"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2" name="Freeform 1009"/>
            <p:cNvSpPr>
              <a:spLocks/>
            </p:cNvSpPr>
            <p:nvPr/>
          </p:nvSpPr>
          <p:spPr bwMode="auto">
            <a:xfrm>
              <a:off x="1031"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3" name="Freeform 1010"/>
            <p:cNvSpPr>
              <a:spLocks/>
            </p:cNvSpPr>
            <p:nvPr/>
          </p:nvSpPr>
          <p:spPr bwMode="auto">
            <a:xfrm>
              <a:off x="1038"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4" name="Freeform 1011"/>
            <p:cNvSpPr>
              <a:spLocks/>
            </p:cNvSpPr>
            <p:nvPr/>
          </p:nvSpPr>
          <p:spPr bwMode="auto">
            <a:xfrm>
              <a:off x="1044"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5" name="Freeform 1012"/>
            <p:cNvSpPr>
              <a:spLocks/>
            </p:cNvSpPr>
            <p:nvPr/>
          </p:nvSpPr>
          <p:spPr bwMode="auto">
            <a:xfrm>
              <a:off x="1051"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766" name="Freeform 1013"/>
            <p:cNvSpPr>
              <a:spLocks/>
            </p:cNvSpPr>
            <p:nvPr/>
          </p:nvSpPr>
          <p:spPr bwMode="auto">
            <a:xfrm>
              <a:off x="1057" y="177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sp>
        <p:nvSpPr>
          <p:cNvPr id="33803" name="Rectangle 1014"/>
          <p:cNvSpPr>
            <a:spLocks noChangeArrowheads="1"/>
          </p:cNvSpPr>
          <p:nvPr/>
        </p:nvSpPr>
        <p:spPr bwMode="auto">
          <a:xfrm>
            <a:off x="120173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04" name="Rectangle 1015"/>
          <p:cNvSpPr>
            <a:spLocks noChangeArrowheads="1"/>
          </p:cNvSpPr>
          <p:nvPr/>
        </p:nvSpPr>
        <p:spPr bwMode="auto">
          <a:xfrm>
            <a:off x="121126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05" name="Rectangle 1016"/>
          <p:cNvSpPr>
            <a:spLocks noChangeArrowheads="1"/>
          </p:cNvSpPr>
          <p:nvPr/>
        </p:nvSpPr>
        <p:spPr bwMode="auto">
          <a:xfrm>
            <a:off x="122237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06" name="Rectangle 1017"/>
          <p:cNvSpPr>
            <a:spLocks noChangeArrowheads="1"/>
          </p:cNvSpPr>
          <p:nvPr/>
        </p:nvSpPr>
        <p:spPr bwMode="auto">
          <a:xfrm>
            <a:off x="123190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07" name="Rectangle 1018"/>
          <p:cNvSpPr>
            <a:spLocks noChangeArrowheads="1"/>
          </p:cNvSpPr>
          <p:nvPr/>
        </p:nvSpPr>
        <p:spPr bwMode="auto">
          <a:xfrm>
            <a:off x="124301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08" name="Rectangle 1019"/>
          <p:cNvSpPr>
            <a:spLocks noChangeArrowheads="1"/>
          </p:cNvSpPr>
          <p:nvPr/>
        </p:nvSpPr>
        <p:spPr bwMode="auto">
          <a:xfrm>
            <a:off x="125253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09" name="Rectangle 1020"/>
          <p:cNvSpPr>
            <a:spLocks noChangeArrowheads="1"/>
          </p:cNvSpPr>
          <p:nvPr/>
        </p:nvSpPr>
        <p:spPr bwMode="auto">
          <a:xfrm>
            <a:off x="126365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0" name="Rectangle 1021"/>
          <p:cNvSpPr>
            <a:spLocks noChangeArrowheads="1"/>
          </p:cNvSpPr>
          <p:nvPr/>
        </p:nvSpPr>
        <p:spPr bwMode="auto">
          <a:xfrm>
            <a:off x="127317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1" name="Rectangle 1022"/>
          <p:cNvSpPr>
            <a:spLocks noChangeArrowheads="1"/>
          </p:cNvSpPr>
          <p:nvPr/>
        </p:nvSpPr>
        <p:spPr bwMode="auto">
          <a:xfrm>
            <a:off x="128428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2" name="Rectangle 1023"/>
          <p:cNvSpPr>
            <a:spLocks noChangeArrowheads="1"/>
          </p:cNvSpPr>
          <p:nvPr/>
        </p:nvSpPr>
        <p:spPr bwMode="auto">
          <a:xfrm>
            <a:off x="129381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3" name="Rectangle 1024"/>
          <p:cNvSpPr>
            <a:spLocks noChangeArrowheads="1"/>
          </p:cNvSpPr>
          <p:nvPr/>
        </p:nvSpPr>
        <p:spPr bwMode="auto">
          <a:xfrm>
            <a:off x="1304925" y="2597150"/>
            <a:ext cx="17463"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4" name="Rectangle 1025"/>
          <p:cNvSpPr>
            <a:spLocks noChangeArrowheads="1"/>
          </p:cNvSpPr>
          <p:nvPr/>
        </p:nvSpPr>
        <p:spPr bwMode="auto">
          <a:xfrm>
            <a:off x="131127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5" name="Rectangle 1026"/>
          <p:cNvSpPr>
            <a:spLocks noChangeArrowheads="1"/>
          </p:cNvSpPr>
          <p:nvPr/>
        </p:nvSpPr>
        <p:spPr bwMode="auto">
          <a:xfrm>
            <a:off x="132238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6" name="Rectangle 1027"/>
          <p:cNvSpPr>
            <a:spLocks noChangeArrowheads="1"/>
          </p:cNvSpPr>
          <p:nvPr/>
        </p:nvSpPr>
        <p:spPr bwMode="auto">
          <a:xfrm>
            <a:off x="133191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7" name="Rectangle 1028"/>
          <p:cNvSpPr>
            <a:spLocks noChangeArrowheads="1"/>
          </p:cNvSpPr>
          <p:nvPr/>
        </p:nvSpPr>
        <p:spPr bwMode="auto">
          <a:xfrm>
            <a:off x="134302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8" name="Rectangle 1029"/>
          <p:cNvSpPr>
            <a:spLocks noChangeArrowheads="1"/>
          </p:cNvSpPr>
          <p:nvPr/>
        </p:nvSpPr>
        <p:spPr bwMode="auto">
          <a:xfrm>
            <a:off x="135255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19" name="Rectangle 1030"/>
          <p:cNvSpPr>
            <a:spLocks noChangeArrowheads="1"/>
          </p:cNvSpPr>
          <p:nvPr/>
        </p:nvSpPr>
        <p:spPr bwMode="auto">
          <a:xfrm>
            <a:off x="136366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0" name="Rectangle 1031"/>
          <p:cNvSpPr>
            <a:spLocks noChangeArrowheads="1"/>
          </p:cNvSpPr>
          <p:nvPr/>
        </p:nvSpPr>
        <p:spPr bwMode="auto">
          <a:xfrm>
            <a:off x="137318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1" name="Rectangle 1032"/>
          <p:cNvSpPr>
            <a:spLocks noChangeArrowheads="1"/>
          </p:cNvSpPr>
          <p:nvPr/>
        </p:nvSpPr>
        <p:spPr bwMode="auto">
          <a:xfrm>
            <a:off x="138430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2" name="Rectangle 1033"/>
          <p:cNvSpPr>
            <a:spLocks noChangeArrowheads="1"/>
          </p:cNvSpPr>
          <p:nvPr/>
        </p:nvSpPr>
        <p:spPr bwMode="auto">
          <a:xfrm>
            <a:off x="139382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3" name="Rectangle 1034"/>
          <p:cNvSpPr>
            <a:spLocks noChangeArrowheads="1"/>
          </p:cNvSpPr>
          <p:nvPr/>
        </p:nvSpPr>
        <p:spPr bwMode="auto">
          <a:xfrm>
            <a:off x="140493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4" name="Rectangle 1035"/>
          <p:cNvSpPr>
            <a:spLocks noChangeArrowheads="1"/>
          </p:cNvSpPr>
          <p:nvPr/>
        </p:nvSpPr>
        <p:spPr bwMode="auto">
          <a:xfrm>
            <a:off x="141446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5" name="Rectangle 1036"/>
          <p:cNvSpPr>
            <a:spLocks noChangeArrowheads="1"/>
          </p:cNvSpPr>
          <p:nvPr/>
        </p:nvSpPr>
        <p:spPr bwMode="auto">
          <a:xfrm>
            <a:off x="142557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6" name="Rectangle 1037"/>
          <p:cNvSpPr>
            <a:spLocks noChangeArrowheads="1"/>
          </p:cNvSpPr>
          <p:nvPr/>
        </p:nvSpPr>
        <p:spPr bwMode="auto">
          <a:xfrm>
            <a:off x="143510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7" name="Rectangle 1038"/>
          <p:cNvSpPr>
            <a:spLocks noChangeArrowheads="1"/>
          </p:cNvSpPr>
          <p:nvPr/>
        </p:nvSpPr>
        <p:spPr bwMode="auto">
          <a:xfrm>
            <a:off x="144621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8" name="Rectangle 1039"/>
          <p:cNvSpPr>
            <a:spLocks noChangeArrowheads="1"/>
          </p:cNvSpPr>
          <p:nvPr/>
        </p:nvSpPr>
        <p:spPr bwMode="auto">
          <a:xfrm>
            <a:off x="145573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29" name="Rectangle 1040"/>
          <p:cNvSpPr>
            <a:spLocks noChangeArrowheads="1"/>
          </p:cNvSpPr>
          <p:nvPr/>
        </p:nvSpPr>
        <p:spPr bwMode="auto">
          <a:xfrm>
            <a:off x="146685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0" name="Rectangle 1041"/>
          <p:cNvSpPr>
            <a:spLocks noChangeArrowheads="1"/>
          </p:cNvSpPr>
          <p:nvPr/>
        </p:nvSpPr>
        <p:spPr bwMode="auto">
          <a:xfrm>
            <a:off x="147637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1" name="Rectangle 1042"/>
          <p:cNvSpPr>
            <a:spLocks noChangeArrowheads="1"/>
          </p:cNvSpPr>
          <p:nvPr/>
        </p:nvSpPr>
        <p:spPr bwMode="auto">
          <a:xfrm>
            <a:off x="148748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2" name="Rectangle 1043"/>
          <p:cNvSpPr>
            <a:spLocks noChangeArrowheads="1"/>
          </p:cNvSpPr>
          <p:nvPr/>
        </p:nvSpPr>
        <p:spPr bwMode="auto">
          <a:xfrm>
            <a:off x="149701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3" name="Rectangle 1044"/>
          <p:cNvSpPr>
            <a:spLocks noChangeArrowheads="1"/>
          </p:cNvSpPr>
          <p:nvPr/>
        </p:nvSpPr>
        <p:spPr bwMode="auto">
          <a:xfrm>
            <a:off x="150812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4" name="Rectangle 1045"/>
          <p:cNvSpPr>
            <a:spLocks noChangeArrowheads="1"/>
          </p:cNvSpPr>
          <p:nvPr/>
        </p:nvSpPr>
        <p:spPr bwMode="auto">
          <a:xfrm>
            <a:off x="151765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5" name="Rectangle 1046"/>
          <p:cNvSpPr>
            <a:spLocks noChangeArrowheads="1"/>
          </p:cNvSpPr>
          <p:nvPr/>
        </p:nvSpPr>
        <p:spPr bwMode="auto">
          <a:xfrm>
            <a:off x="152876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6" name="Rectangle 1047"/>
          <p:cNvSpPr>
            <a:spLocks noChangeArrowheads="1"/>
          </p:cNvSpPr>
          <p:nvPr/>
        </p:nvSpPr>
        <p:spPr bwMode="auto">
          <a:xfrm>
            <a:off x="153828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7" name="Rectangle 1048"/>
          <p:cNvSpPr>
            <a:spLocks noChangeArrowheads="1"/>
          </p:cNvSpPr>
          <p:nvPr/>
        </p:nvSpPr>
        <p:spPr bwMode="auto">
          <a:xfrm>
            <a:off x="154940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8" name="Rectangle 1049"/>
          <p:cNvSpPr>
            <a:spLocks noChangeArrowheads="1"/>
          </p:cNvSpPr>
          <p:nvPr/>
        </p:nvSpPr>
        <p:spPr bwMode="auto">
          <a:xfrm>
            <a:off x="155892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39" name="Rectangle 1050"/>
          <p:cNvSpPr>
            <a:spLocks noChangeArrowheads="1"/>
          </p:cNvSpPr>
          <p:nvPr/>
        </p:nvSpPr>
        <p:spPr bwMode="auto">
          <a:xfrm>
            <a:off x="157003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0" name="Rectangle 1051"/>
          <p:cNvSpPr>
            <a:spLocks noChangeArrowheads="1"/>
          </p:cNvSpPr>
          <p:nvPr/>
        </p:nvSpPr>
        <p:spPr bwMode="auto">
          <a:xfrm>
            <a:off x="157956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1" name="Rectangle 1052"/>
          <p:cNvSpPr>
            <a:spLocks noChangeArrowheads="1"/>
          </p:cNvSpPr>
          <p:nvPr/>
        </p:nvSpPr>
        <p:spPr bwMode="auto">
          <a:xfrm>
            <a:off x="159067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2" name="Rectangle 1053"/>
          <p:cNvSpPr>
            <a:spLocks noChangeArrowheads="1"/>
          </p:cNvSpPr>
          <p:nvPr/>
        </p:nvSpPr>
        <p:spPr bwMode="auto">
          <a:xfrm>
            <a:off x="160020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3" name="Rectangle 1054"/>
          <p:cNvSpPr>
            <a:spLocks noChangeArrowheads="1"/>
          </p:cNvSpPr>
          <p:nvPr/>
        </p:nvSpPr>
        <p:spPr bwMode="auto">
          <a:xfrm>
            <a:off x="161131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4" name="Rectangle 1055"/>
          <p:cNvSpPr>
            <a:spLocks noChangeArrowheads="1"/>
          </p:cNvSpPr>
          <p:nvPr/>
        </p:nvSpPr>
        <p:spPr bwMode="auto">
          <a:xfrm>
            <a:off x="162083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5" name="Rectangle 1056"/>
          <p:cNvSpPr>
            <a:spLocks noChangeArrowheads="1"/>
          </p:cNvSpPr>
          <p:nvPr/>
        </p:nvSpPr>
        <p:spPr bwMode="auto">
          <a:xfrm>
            <a:off x="163195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6" name="Rectangle 1057"/>
          <p:cNvSpPr>
            <a:spLocks noChangeArrowheads="1"/>
          </p:cNvSpPr>
          <p:nvPr/>
        </p:nvSpPr>
        <p:spPr bwMode="auto">
          <a:xfrm>
            <a:off x="164147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7" name="Rectangle 1058"/>
          <p:cNvSpPr>
            <a:spLocks noChangeArrowheads="1"/>
          </p:cNvSpPr>
          <p:nvPr/>
        </p:nvSpPr>
        <p:spPr bwMode="auto">
          <a:xfrm>
            <a:off x="165258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8" name="Rectangle 1059"/>
          <p:cNvSpPr>
            <a:spLocks noChangeArrowheads="1"/>
          </p:cNvSpPr>
          <p:nvPr/>
        </p:nvSpPr>
        <p:spPr bwMode="auto">
          <a:xfrm>
            <a:off x="166211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49" name="Rectangle 1060"/>
          <p:cNvSpPr>
            <a:spLocks noChangeArrowheads="1"/>
          </p:cNvSpPr>
          <p:nvPr/>
        </p:nvSpPr>
        <p:spPr bwMode="auto">
          <a:xfrm>
            <a:off x="1673225"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50" name="Rectangle 1061"/>
          <p:cNvSpPr>
            <a:spLocks noChangeArrowheads="1"/>
          </p:cNvSpPr>
          <p:nvPr/>
        </p:nvSpPr>
        <p:spPr bwMode="auto">
          <a:xfrm>
            <a:off x="1682750" y="259715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51" name="Rectangle 1062"/>
          <p:cNvSpPr>
            <a:spLocks noChangeArrowheads="1"/>
          </p:cNvSpPr>
          <p:nvPr/>
        </p:nvSpPr>
        <p:spPr bwMode="auto">
          <a:xfrm>
            <a:off x="1693863"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52" name="Rectangle 1063"/>
          <p:cNvSpPr>
            <a:spLocks noChangeArrowheads="1"/>
          </p:cNvSpPr>
          <p:nvPr/>
        </p:nvSpPr>
        <p:spPr bwMode="auto">
          <a:xfrm>
            <a:off x="1703388" y="259715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53" name="Freeform 1064"/>
          <p:cNvSpPr>
            <a:spLocks/>
          </p:cNvSpPr>
          <p:nvPr/>
        </p:nvSpPr>
        <p:spPr bwMode="auto">
          <a:xfrm>
            <a:off x="1714500" y="2593975"/>
            <a:ext cx="20638" cy="14288"/>
          </a:xfrm>
          <a:custGeom>
            <a:avLst/>
            <a:gdLst>
              <a:gd name="T0" fmla="*/ 2147483647 w 13"/>
              <a:gd name="T1" fmla="*/ 2147483647 h 9"/>
              <a:gd name="T2" fmla="*/ 0 w 13"/>
              <a:gd name="T3" fmla="*/ 2147483647 h 9"/>
              <a:gd name="T4" fmla="*/ 0 w 13"/>
              <a:gd name="T5" fmla="*/ 2147483647 h 9"/>
              <a:gd name="T6" fmla="*/ 2147483647 w 13"/>
              <a:gd name="T7" fmla="*/ 0 h 9"/>
              <a:gd name="T8" fmla="*/ 2147483647 w 13"/>
              <a:gd name="T9" fmla="*/ 0 h 9"/>
              <a:gd name="T10" fmla="*/ 2147483647 w 13"/>
              <a:gd name="T11" fmla="*/ 2147483647 h 9"/>
              <a:gd name="T12" fmla="*/ 2147483647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6" y="9"/>
                </a:moveTo>
                <a:lnTo>
                  <a:pt x="0" y="9"/>
                </a:lnTo>
                <a:lnTo>
                  <a:pt x="0" y="2"/>
                </a:lnTo>
                <a:lnTo>
                  <a:pt x="6" y="0"/>
                </a:lnTo>
                <a:lnTo>
                  <a:pt x="13" y="0"/>
                </a:lnTo>
                <a:lnTo>
                  <a:pt x="13" y="7"/>
                </a:lnTo>
                <a:lnTo>
                  <a:pt x="6" y="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54" name="Freeform 1065"/>
          <p:cNvSpPr>
            <a:spLocks/>
          </p:cNvSpPr>
          <p:nvPr/>
        </p:nvSpPr>
        <p:spPr bwMode="auto">
          <a:xfrm>
            <a:off x="1724025" y="2587625"/>
            <a:ext cx="20638" cy="17463"/>
          </a:xfrm>
          <a:custGeom>
            <a:avLst/>
            <a:gdLst>
              <a:gd name="T0" fmla="*/ 2147483647 w 13"/>
              <a:gd name="T1" fmla="*/ 2147483647 h 11"/>
              <a:gd name="T2" fmla="*/ 0 w 13"/>
              <a:gd name="T3" fmla="*/ 2147483647 h 11"/>
              <a:gd name="T4" fmla="*/ 0 w 13"/>
              <a:gd name="T5" fmla="*/ 2147483647 h 11"/>
              <a:gd name="T6" fmla="*/ 2147483647 w 13"/>
              <a:gd name="T7" fmla="*/ 0 h 11"/>
              <a:gd name="T8" fmla="*/ 2147483647 w 13"/>
              <a:gd name="T9" fmla="*/ 0 h 11"/>
              <a:gd name="T10" fmla="*/ 2147483647 w 13"/>
              <a:gd name="T11" fmla="*/ 2147483647 h 11"/>
              <a:gd name="T12" fmla="*/ 2147483647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7" y="11"/>
                </a:moveTo>
                <a:lnTo>
                  <a:pt x="0" y="11"/>
                </a:lnTo>
                <a:lnTo>
                  <a:pt x="0" y="4"/>
                </a:lnTo>
                <a:lnTo>
                  <a:pt x="7" y="0"/>
                </a:lnTo>
                <a:lnTo>
                  <a:pt x="13" y="0"/>
                </a:lnTo>
                <a:lnTo>
                  <a:pt x="13" y="6"/>
                </a:lnTo>
                <a:lnTo>
                  <a:pt x="7" y="1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55" name="Freeform 1066"/>
          <p:cNvSpPr>
            <a:spLocks/>
          </p:cNvSpPr>
          <p:nvPr/>
        </p:nvSpPr>
        <p:spPr bwMode="auto">
          <a:xfrm>
            <a:off x="1735138" y="2571750"/>
            <a:ext cx="20637" cy="25400"/>
          </a:xfrm>
          <a:custGeom>
            <a:avLst/>
            <a:gdLst>
              <a:gd name="T0" fmla="*/ 2147483647 w 13"/>
              <a:gd name="T1" fmla="*/ 2147483647 h 16"/>
              <a:gd name="T2" fmla="*/ 0 w 13"/>
              <a:gd name="T3" fmla="*/ 2147483647 h 16"/>
              <a:gd name="T4" fmla="*/ 0 w 13"/>
              <a:gd name="T5" fmla="*/ 2147483647 h 16"/>
              <a:gd name="T6" fmla="*/ 2147483647 w 13"/>
              <a:gd name="T7" fmla="*/ 0 h 16"/>
              <a:gd name="T8" fmla="*/ 2147483647 w 13"/>
              <a:gd name="T9" fmla="*/ 0 h 16"/>
              <a:gd name="T10" fmla="*/ 2147483647 w 13"/>
              <a:gd name="T11" fmla="*/ 2147483647 h 16"/>
              <a:gd name="T12" fmla="*/ 2147483647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6" y="16"/>
                </a:moveTo>
                <a:lnTo>
                  <a:pt x="0" y="16"/>
                </a:lnTo>
                <a:lnTo>
                  <a:pt x="0" y="10"/>
                </a:lnTo>
                <a:lnTo>
                  <a:pt x="6" y="0"/>
                </a:lnTo>
                <a:lnTo>
                  <a:pt x="13" y="0"/>
                </a:lnTo>
                <a:lnTo>
                  <a:pt x="13" y="6"/>
                </a:lnTo>
                <a:lnTo>
                  <a:pt x="6" y="1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56" name="Freeform 1067"/>
          <p:cNvSpPr>
            <a:spLocks/>
          </p:cNvSpPr>
          <p:nvPr/>
        </p:nvSpPr>
        <p:spPr bwMode="auto">
          <a:xfrm>
            <a:off x="1744663" y="2538413"/>
            <a:ext cx="19050" cy="42862"/>
          </a:xfrm>
          <a:custGeom>
            <a:avLst/>
            <a:gdLst>
              <a:gd name="T0" fmla="*/ 2147483647 w 12"/>
              <a:gd name="T1" fmla="*/ 2147483647 h 27"/>
              <a:gd name="T2" fmla="*/ 0 w 12"/>
              <a:gd name="T3" fmla="*/ 2147483647 h 27"/>
              <a:gd name="T4" fmla="*/ 0 w 12"/>
              <a:gd name="T5" fmla="*/ 2147483647 h 27"/>
              <a:gd name="T6" fmla="*/ 2147483647 w 12"/>
              <a:gd name="T7" fmla="*/ 0 h 27"/>
              <a:gd name="T8" fmla="*/ 2147483647 w 12"/>
              <a:gd name="T9" fmla="*/ 0 h 27"/>
              <a:gd name="T10" fmla="*/ 2147483647 w 12"/>
              <a:gd name="T11" fmla="*/ 2147483647 h 27"/>
              <a:gd name="T12" fmla="*/ 2147483647 w 12"/>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7">
                <a:moveTo>
                  <a:pt x="7" y="27"/>
                </a:moveTo>
                <a:lnTo>
                  <a:pt x="0" y="27"/>
                </a:lnTo>
                <a:lnTo>
                  <a:pt x="0" y="21"/>
                </a:lnTo>
                <a:lnTo>
                  <a:pt x="5" y="0"/>
                </a:lnTo>
                <a:lnTo>
                  <a:pt x="12" y="0"/>
                </a:lnTo>
                <a:lnTo>
                  <a:pt x="12" y="6"/>
                </a:lnTo>
                <a:lnTo>
                  <a:pt x="7" y="2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57" name="Freeform 1068"/>
          <p:cNvSpPr>
            <a:spLocks/>
          </p:cNvSpPr>
          <p:nvPr/>
        </p:nvSpPr>
        <p:spPr bwMode="auto">
          <a:xfrm>
            <a:off x="1752600" y="2493963"/>
            <a:ext cx="20638" cy="53975"/>
          </a:xfrm>
          <a:custGeom>
            <a:avLst/>
            <a:gdLst>
              <a:gd name="T0" fmla="*/ 2147483647 w 13"/>
              <a:gd name="T1" fmla="*/ 2147483647 h 34"/>
              <a:gd name="T2" fmla="*/ 0 w 13"/>
              <a:gd name="T3" fmla="*/ 2147483647 h 34"/>
              <a:gd name="T4" fmla="*/ 0 w 13"/>
              <a:gd name="T5" fmla="*/ 2147483647 h 34"/>
              <a:gd name="T6" fmla="*/ 2147483647 w 13"/>
              <a:gd name="T7" fmla="*/ 0 h 34"/>
              <a:gd name="T8" fmla="*/ 2147483647 w 13"/>
              <a:gd name="T9" fmla="*/ 0 h 34"/>
              <a:gd name="T10" fmla="*/ 2147483647 w 13"/>
              <a:gd name="T11" fmla="*/ 2147483647 h 34"/>
              <a:gd name="T12" fmla="*/ 2147483647 w 13"/>
              <a:gd name="T13" fmla="*/ 2147483647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4">
                <a:moveTo>
                  <a:pt x="7" y="34"/>
                </a:moveTo>
                <a:lnTo>
                  <a:pt x="0" y="34"/>
                </a:lnTo>
                <a:lnTo>
                  <a:pt x="0" y="28"/>
                </a:lnTo>
                <a:lnTo>
                  <a:pt x="7" y="0"/>
                </a:lnTo>
                <a:lnTo>
                  <a:pt x="13" y="0"/>
                </a:lnTo>
                <a:lnTo>
                  <a:pt x="13" y="7"/>
                </a:lnTo>
                <a:lnTo>
                  <a:pt x="7" y="3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58" name="Freeform 1069"/>
          <p:cNvSpPr>
            <a:spLocks/>
          </p:cNvSpPr>
          <p:nvPr/>
        </p:nvSpPr>
        <p:spPr bwMode="auto">
          <a:xfrm>
            <a:off x="1763713" y="2435225"/>
            <a:ext cx="20637" cy="69850"/>
          </a:xfrm>
          <a:custGeom>
            <a:avLst/>
            <a:gdLst>
              <a:gd name="T0" fmla="*/ 2147483647 w 13"/>
              <a:gd name="T1" fmla="*/ 2147483647 h 44"/>
              <a:gd name="T2" fmla="*/ 0 w 13"/>
              <a:gd name="T3" fmla="*/ 2147483647 h 44"/>
              <a:gd name="T4" fmla="*/ 0 w 13"/>
              <a:gd name="T5" fmla="*/ 2147483647 h 44"/>
              <a:gd name="T6" fmla="*/ 2147483647 w 13"/>
              <a:gd name="T7" fmla="*/ 0 h 44"/>
              <a:gd name="T8" fmla="*/ 2147483647 w 13"/>
              <a:gd name="T9" fmla="*/ 0 h 44"/>
              <a:gd name="T10" fmla="*/ 2147483647 w 13"/>
              <a:gd name="T11" fmla="*/ 2147483647 h 44"/>
              <a:gd name="T12" fmla="*/ 2147483647 w 13"/>
              <a:gd name="T13" fmla="*/ 2147483647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4">
                <a:moveTo>
                  <a:pt x="6" y="44"/>
                </a:moveTo>
                <a:lnTo>
                  <a:pt x="0" y="44"/>
                </a:lnTo>
                <a:lnTo>
                  <a:pt x="0" y="37"/>
                </a:lnTo>
                <a:lnTo>
                  <a:pt x="6" y="0"/>
                </a:lnTo>
                <a:lnTo>
                  <a:pt x="13" y="0"/>
                </a:lnTo>
                <a:lnTo>
                  <a:pt x="13" y="6"/>
                </a:lnTo>
                <a:lnTo>
                  <a:pt x="6" y="4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59" name="Freeform 1070"/>
          <p:cNvSpPr>
            <a:spLocks/>
          </p:cNvSpPr>
          <p:nvPr/>
        </p:nvSpPr>
        <p:spPr bwMode="auto">
          <a:xfrm>
            <a:off x="1773238" y="2368550"/>
            <a:ext cx="20637" cy="76200"/>
          </a:xfrm>
          <a:custGeom>
            <a:avLst/>
            <a:gdLst>
              <a:gd name="T0" fmla="*/ 2147483647 w 13"/>
              <a:gd name="T1" fmla="*/ 2147483647 h 48"/>
              <a:gd name="T2" fmla="*/ 0 w 13"/>
              <a:gd name="T3" fmla="*/ 2147483647 h 48"/>
              <a:gd name="T4" fmla="*/ 0 w 13"/>
              <a:gd name="T5" fmla="*/ 2147483647 h 48"/>
              <a:gd name="T6" fmla="*/ 2147483647 w 13"/>
              <a:gd name="T7" fmla="*/ 0 h 48"/>
              <a:gd name="T8" fmla="*/ 2147483647 w 13"/>
              <a:gd name="T9" fmla="*/ 0 h 48"/>
              <a:gd name="T10" fmla="*/ 2147483647 w 13"/>
              <a:gd name="T11" fmla="*/ 2147483647 h 48"/>
              <a:gd name="T12" fmla="*/ 2147483647 w 13"/>
              <a:gd name="T13" fmla="*/ 2147483647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8">
                <a:moveTo>
                  <a:pt x="7" y="48"/>
                </a:moveTo>
                <a:lnTo>
                  <a:pt x="0" y="48"/>
                </a:lnTo>
                <a:lnTo>
                  <a:pt x="0" y="42"/>
                </a:lnTo>
                <a:lnTo>
                  <a:pt x="7" y="0"/>
                </a:lnTo>
                <a:lnTo>
                  <a:pt x="13" y="0"/>
                </a:lnTo>
                <a:lnTo>
                  <a:pt x="13" y="6"/>
                </a:lnTo>
                <a:lnTo>
                  <a:pt x="7" y="4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0" name="Freeform 1071"/>
          <p:cNvSpPr>
            <a:spLocks/>
          </p:cNvSpPr>
          <p:nvPr/>
        </p:nvSpPr>
        <p:spPr bwMode="auto">
          <a:xfrm>
            <a:off x="1784350" y="2295525"/>
            <a:ext cx="20638" cy="82550"/>
          </a:xfrm>
          <a:custGeom>
            <a:avLst/>
            <a:gdLst>
              <a:gd name="T0" fmla="*/ 2147483647 w 13"/>
              <a:gd name="T1" fmla="*/ 2147483647 h 52"/>
              <a:gd name="T2" fmla="*/ 0 w 13"/>
              <a:gd name="T3" fmla="*/ 2147483647 h 52"/>
              <a:gd name="T4" fmla="*/ 0 w 13"/>
              <a:gd name="T5" fmla="*/ 2147483647 h 52"/>
              <a:gd name="T6" fmla="*/ 2147483647 w 13"/>
              <a:gd name="T7" fmla="*/ 0 h 52"/>
              <a:gd name="T8" fmla="*/ 2147483647 w 13"/>
              <a:gd name="T9" fmla="*/ 0 h 52"/>
              <a:gd name="T10" fmla="*/ 2147483647 w 13"/>
              <a:gd name="T11" fmla="*/ 2147483647 h 52"/>
              <a:gd name="T12" fmla="*/ 2147483647 w 13"/>
              <a:gd name="T13" fmla="*/ 2147483647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2">
                <a:moveTo>
                  <a:pt x="6" y="52"/>
                </a:moveTo>
                <a:lnTo>
                  <a:pt x="0" y="52"/>
                </a:lnTo>
                <a:lnTo>
                  <a:pt x="0" y="46"/>
                </a:lnTo>
                <a:lnTo>
                  <a:pt x="6" y="0"/>
                </a:lnTo>
                <a:lnTo>
                  <a:pt x="13" y="0"/>
                </a:lnTo>
                <a:lnTo>
                  <a:pt x="13" y="7"/>
                </a:lnTo>
                <a:lnTo>
                  <a:pt x="6" y="5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1" name="Freeform 1072"/>
          <p:cNvSpPr>
            <a:spLocks/>
          </p:cNvSpPr>
          <p:nvPr/>
        </p:nvSpPr>
        <p:spPr bwMode="auto">
          <a:xfrm>
            <a:off x="1793875" y="2219325"/>
            <a:ext cx="20638" cy="87313"/>
          </a:xfrm>
          <a:custGeom>
            <a:avLst/>
            <a:gdLst>
              <a:gd name="T0" fmla="*/ 2147483647 w 13"/>
              <a:gd name="T1" fmla="*/ 2147483647 h 55"/>
              <a:gd name="T2" fmla="*/ 0 w 13"/>
              <a:gd name="T3" fmla="*/ 2147483647 h 55"/>
              <a:gd name="T4" fmla="*/ 0 w 13"/>
              <a:gd name="T5" fmla="*/ 2147483647 h 55"/>
              <a:gd name="T6" fmla="*/ 2147483647 w 13"/>
              <a:gd name="T7" fmla="*/ 0 h 55"/>
              <a:gd name="T8" fmla="*/ 2147483647 w 13"/>
              <a:gd name="T9" fmla="*/ 0 h 55"/>
              <a:gd name="T10" fmla="*/ 2147483647 w 13"/>
              <a:gd name="T11" fmla="*/ 2147483647 h 55"/>
              <a:gd name="T12" fmla="*/ 2147483647 w 13"/>
              <a:gd name="T13" fmla="*/ 2147483647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5">
                <a:moveTo>
                  <a:pt x="7" y="55"/>
                </a:moveTo>
                <a:lnTo>
                  <a:pt x="0" y="55"/>
                </a:lnTo>
                <a:lnTo>
                  <a:pt x="0" y="48"/>
                </a:lnTo>
                <a:lnTo>
                  <a:pt x="7" y="0"/>
                </a:lnTo>
                <a:lnTo>
                  <a:pt x="13" y="0"/>
                </a:lnTo>
                <a:lnTo>
                  <a:pt x="13" y="6"/>
                </a:lnTo>
                <a:lnTo>
                  <a:pt x="7" y="5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2" name="Freeform 1073"/>
          <p:cNvSpPr>
            <a:spLocks/>
          </p:cNvSpPr>
          <p:nvPr/>
        </p:nvSpPr>
        <p:spPr bwMode="auto">
          <a:xfrm>
            <a:off x="1804988" y="2141538"/>
            <a:ext cx="20637" cy="87312"/>
          </a:xfrm>
          <a:custGeom>
            <a:avLst/>
            <a:gdLst>
              <a:gd name="T0" fmla="*/ 2147483647 w 13"/>
              <a:gd name="T1" fmla="*/ 2147483647 h 55"/>
              <a:gd name="T2" fmla="*/ 0 w 13"/>
              <a:gd name="T3" fmla="*/ 2147483647 h 55"/>
              <a:gd name="T4" fmla="*/ 0 w 13"/>
              <a:gd name="T5" fmla="*/ 2147483647 h 55"/>
              <a:gd name="T6" fmla="*/ 2147483647 w 13"/>
              <a:gd name="T7" fmla="*/ 0 h 55"/>
              <a:gd name="T8" fmla="*/ 2147483647 w 13"/>
              <a:gd name="T9" fmla="*/ 0 h 55"/>
              <a:gd name="T10" fmla="*/ 2147483647 w 13"/>
              <a:gd name="T11" fmla="*/ 2147483647 h 55"/>
              <a:gd name="T12" fmla="*/ 2147483647 w 13"/>
              <a:gd name="T13" fmla="*/ 2147483647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5">
                <a:moveTo>
                  <a:pt x="6" y="55"/>
                </a:moveTo>
                <a:lnTo>
                  <a:pt x="0" y="55"/>
                </a:lnTo>
                <a:lnTo>
                  <a:pt x="0" y="49"/>
                </a:lnTo>
                <a:lnTo>
                  <a:pt x="6" y="0"/>
                </a:lnTo>
                <a:lnTo>
                  <a:pt x="13" y="0"/>
                </a:lnTo>
                <a:lnTo>
                  <a:pt x="13" y="6"/>
                </a:lnTo>
                <a:lnTo>
                  <a:pt x="6" y="5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3" name="Freeform 1074"/>
          <p:cNvSpPr>
            <a:spLocks/>
          </p:cNvSpPr>
          <p:nvPr/>
        </p:nvSpPr>
        <p:spPr bwMode="auto">
          <a:xfrm>
            <a:off x="1814513" y="2068513"/>
            <a:ext cx="20637" cy="82550"/>
          </a:xfrm>
          <a:custGeom>
            <a:avLst/>
            <a:gdLst>
              <a:gd name="T0" fmla="*/ 2147483647 w 13"/>
              <a:gd name="T1" fmla="*/ 2147483647 h 52"/>
              <a:gd name="T2" fmla="*/ 0 w 13"/>
              <a:gd name="T3" fmla="*/ 2147483647 h 52"/>
              <a:gd name="T4" fmla="*/ 0 w 13"/>
              <a:gd name="T5" fmla="*/ 2147483647 h 52"/>
              <a:gd name="T6" fmla="*/ 2147483647 w 13"/>
              <a:gd name="T7" fmla="*/ 0 h 52"/>
              <a:gd name="T8" fmla="*/ 2147483647 w 13"/>
              <a:gd name="T9" fmla="*/ 0 h 52"/>
              <a:gd name="T10" fmla="*/ 2147483647 w 13"/>
              <a:gd name="T11" fmla="*/ 2147483647 h 52"/>
              <a:gd name="T12" fmla="*/ 2147483647 w 13"/>
              <a:gd name="T13" fmla="*/ 2147483647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2">
                <a:moveTo>
                  <a:pt x="7" y="52"/>
                </a:moveTo>
                <a:lnTo>
                  <a:pt x="0" y="52"/>
                </a:lnTo>
                <a:lnTo>
                  <a:pt x="0" y="46"/>
                </a:lnTo>
                <a:lnTo>
                  <a:pt x="7" y="0"/>
                </a:lnTo>
                <a:lnTo>
                  <a:pt x="13" y="0"/>
                </a:lnTo>
                <a:lnTo>
                  <a:pt x="13" y="7"/>
                </a:lnTo>
                <a:lnTo>
                  <a:pt x="7" y="5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4" name="Freeform 1075"/>
          <p:cNvSpPr>
            <a:spLocks/>
          </p:cNvSpPr>
          <p:nvPr/>
        </p:nvSpPr>
        <p:spPr bwMode="auto">
          <a:xfrm>
            <a:off x="1825625" y="2000250"/>
            <a:ext cx="20638" cy="79375"/>
          </a:xfrm>
          <a:custGeom>
            <a:avLst/>
            <a:gdLst>
              <a:gd name="T0" fmla="*/ 2147483647 w 13"/>
              <a:gd name="T1" fmla="*/ 2147483647 h 50"/>
              <a:gd name="T2" fmla="*/ 0 w 13"/>
              <a:gd name="T3" fmla="*/ 2147483647 h 50"/>
              <a:gd name="T4" fmla="*/ 0 w 13"/>
              <a:gd name="T5" fmla="*/ 2147483647 h 50"/>
              <a:gd name="T6" fmla="*/ 2147483647 w 13"/>
              <a:gd name="T7" fmla="*/ 0 h 50"/>
              <a:gd name="T8" fmla="*/ 2147483647 w 13"/>
              <a:gd name="T9" fmla="*/ 0 h 50"/>
              <a:gd name="T10" fmla="*/ 2147483647 w 13"/>
              <a:gd name="T11" fmla="*/ 2147483647 h 50"/>
              <a:gd name="T12" fmla="*/ 2147483647 w 13"/>
              <a:gd name="T13" fmla="*/ 214748364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0">
                <a:moveTo>
                  <a:pt x="6" y="50"/>
                </a:moveTo>
                <a:lnTo>
                  <a:pt x="0" y="50"/>
                </a:lnTo>
                <a:lnTo>
                  <a:pt x="0" y="43"/>
                </a:lnTo>
                <a:lnTo>
                  <a:pt x="6" y="0"/>
                </a:lnTo>
                <a:lnTo>
                  <a:pt x="13" y="0"/>
                </a:lnTo>
                <a:lnTo>
                  <a:pt x="13" y="6"/>
                </a:lnTo>
                <a:lnTo>
                  <a:pt x="6" y="5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5" name="Freeform 1076"/>
          <p:cNvSpPr>
            <a:spLocks/>
          </p:cNvSpPr>
          <p:nvPr/>
        </p:nvSpPr>
        <p:spPr bwMode="auto">
          <a:xfrm>
            <a:off x="1835150" y="1938338"/>
            <a:ext cx="20638" cy="71437"/>
          </a:xfrm>
          <a:custGeom>
            <a:avLst/>
            <a:gdLst>
              <a:gd name="T0" fmla="*/ 2147483647 w 13"/>
              <a:gd name="T1" fmla="*/ 2147483647 h 45"/>
              <a:gd name="T2" fmla="*/ 0 w 13"/>
              <a:gd name="T3" fmla="*/ 2147483647 h 45"/>
              <a:gd name="T4" fmla="*/ 0 w 13"/>
              <a:gd name="T5" fmla="*/ 2147483647 h 45"/>
              <a:gd name="T6" fmla="*/ 2147483647 w 13"/>
              <a:gd name="T7" fmla="*/ 0 h 45"/>
              <a:gd name="T8" fmla="*/ 2147483647 w 13"/>
              <a:gd name="T9" fmla="*/ 0 h 45"/>
              <a:gd name="T10" fmla="*/ 2147483647 w 13"/>
              <a:gd name="T11" fmla="*/ 2147483647 h 45"/>
              <a:gd name="T12" fmla="*/ 2147483647 w 13"/>
              <a:gd name="T13" fmla="*/ 214748364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5">
                <a:moveTo>
                  <a:pt x="7" y="45"/>
                </a:moveTo>
                <a:lnTo>
                  <a:pt x="0" y="45"/>
                </a:lnTo>
                <a:lnTo>
                  <a:pt x="0" y="39"/>
                </a:lnTo>
                <a:lnTo>
                  <a:pt x="7" y="0"/>
                </a:lnTo>
                <a:lnTo>
                  <a:pt x="13" y="0"/>
                </a:lnTo>
                <a:lnTo>
                  <a:pt x="13" y="6"/>
                </a:lnTo>
                <a:lnTo>
                  <a:pt x="7" y="4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6" name="Freeform 1077"/>
          <p:cNvSpPr>
            <a:spLocks/>
          </p:cNvSpPr>
          <p:nvPr/>
        </p:nvSpPr>
        <p:spPr bwMode="auto">
          <a:xfrm>
            <a:off x="1846263" y="1881188"/>
            <a:ext cx="20637" cy="66675"/>
          </a:xfrm>
          <a:custGeom>
            <a:avLst/>
            <a:gdLst>
              <a:gd name="T0" fmla="*/ 2147483647 w 13"/>
              <a:gd name="T1" fmla="*/ 2147483647 h 42"/>
              <a:gd name="T2" fmla="*/ 0 w 13"/>
              <a:gd name="T3" fmla="*/ 2147483647 h 42"/>
              <a:gd name="T4" fmla="*/ 0 w 13"/>
              <a:gd name="T5" fmla="*/ 2147483647 h 42"/>
              <a:gd name="T6" fmla="*/ 2147483647 w 13"/>
              <a:gd name="T7" fmla="*/ 0 h 42"/>
              <a:gd name="T8" fmla="*/ 2147483647 w 13"/>
              <a:gd name="T9" fmla="*/ 0 h 42"/>
              <a:gd name="T10" fmla="*/ 2147483647 w 13"/>
              <a:gd name="T11" fmla="*/ 2147483647 h 42"/>
              <a:gd name="T12" fmla="*/ 2147483647 w 13"/>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2">
                <a:moveTo>
                  <a:pt x="6" y="42"/>
                </a:moveTo>
                <a:lnTo>
                  <a:pt x="0" y="42"/>
                </a:lnTo>
                <a:lnTo>
                  <a:pt x="0" y="36"/>
                </a:lnTo>
                <a:lnTo>
                  <a:pt x="6" y="0"/>
                </a:lnTo>
                <a:lnTo>
                  <a:pt x="13" y="0"/>
                </a:lnTo>
                <a:lnTo>
                  <a:pt x="13" y="6"/>
                </a:lnTo>
                <a:lnTo>
                  <a:pt x="6"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7" name="Freeform 1078"/>
          <p:cNvSpPr>
            <a:spLocks/>
          </p:cNvSpPr>
          <p:nvPr/>
        </p:nvSpPr>
        <p:spPr bwMode="auto">
          <a:xfrm>
            <a:off x="1855788" y="1835150"/>
            <a:ext cx="20637" cy="55563"/>
          </a:xfrm>
          <a:custGeom>
            <a:avLst/>
            <a:gdLst>
              <a:gd name="T0" fmla="*/ 2147483647 w 13"/>
              <a:gd name="T1" fmla="*/ 2147483647 h 35"/>
              <a:gd name="T2" fmla="*/ 0 w 13"/>
              <a:gd name="T3" fmla="*/ 2147483647 h 35"/>
              <a:gd name="T4" fmla="*/ 0 w 13"/>
              <a:gd name="T5" fmla="*/ 2147483647 h 35"/>
              <a:gd name="T6" fmla="*/ 2147483647 w 13"/>
              <a:gd name="T7" fmla="*/ 0 h 35"/>
              <a:gd name="T8" fmla="*/ 2147483647 w 13"/>
              <a:gd name="T9" fmla="*/ 0 h 35"/>
              <a:gd name="T10" fmla="*/ 2147483647 w 13"/>
              <a:gd name="T11" fmla="*/ 2147483647 h 35"/>
              <a:gd name="T12" fmla="*/ 2147483647 w 13"/>
              <a:gd name="T13" fmla="*/ 2147483647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5">
                <a:moveTo>
                  <a:pt x="7" y="35"/>
                </a:moveTo>
                <a:lnTo>
                  <a:pt x="0" y="35"/>
                </a:lnTo>
                <a:lnTo>
                  <a:pt x="0" y="29"/>
                </a:lnTo>
                <a:lnTo>
                  <a:pt x="7" y="0"/>
                </a:lnTo>
                <a:lnTo>
                  <a:pt x="13" y="0"/>
                </a:lnTo>
                <a:lnTo>
                  <a:pt x="13" y="6"/>
                </a:lnTo>
                <a:lnTo>
                  <a:pt x="7" y="3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8" name="Freeform 1079"/>
          <p:cNvSpPr>
            <a:spLocks/>
          </p:cNvSpPr>
          <p:nvPr/>
        </p:nvSpPr>
        <p:spPr bwMode="auto">
          <a:xfrm>
            <a:off x="1866900" y="1793875"/>
            <a:ext cx="20638" cy="50800"/>
          </a:xfrm>
          <a:custGeom>
            <a:avLst/>
            <a:gdLst>
              <a:gd name="T0" fmla="*/ 2147483647 w 13"/>
              <a:gd name="T1" fmla="*/ 2147483647 h 32"/>
              <a:gd name="T2" fmla="*/ 0 w 13"/>
              <a:gd name="T3" fmla="*/ 2147483647 h 32"/>
              <a:gd name="T4" fmla="*/ 0 w 13"/>
              <a:gd name="T5" fmla="*/ 2147483647 h 32"/>
              <a:gd name="T6" fmla="*/ 2147483647 w 13"/>
              <a:gd name="T7" fmla="*/ 0 h 32"/>
              <a:gd name="T8" fmla="*/ 2147483647 w 13"/>
              <a:gd name="T9" fmla="*/ 0 h 32"/>
              <a:gd name="T10" fmla="*/ 2147483647 w 13"/>
              <a:gd name="T11" fmla="*/ 2147483647 h 32"/>
              <a:gd name="T12" fmla="*/ 2147483647 w 13"/>
              <a:gd name="T13" fmla="*/ 214748364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6" y="32"/>
                </a:moveTo>
                <a:lnTo>
                  <a:pt x="0" y="32"/>
                </a:lnTo>
                <a:lnTo>
                  <a:pt x="0" y="26"/>
                </a:lnTo>
                <a:lnTo>
                  <a:pt x="6" y="0"/>
                </a:lnTo>
                <a:lnTo>
                  <a:pt x="13" y="0"/>
                </a:lnTo>
                <a:lnTo>
                  <a:pt x="13" y="6"/>
                </a:lnTo>
                <a:lnTo>
                  <a:pt x="6" y="3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69" name="Freeform 1080"/>
          <p:cNvSpPr>
            <a:spLocks/>
          </p:cNvSpPr>
          <p:nvPr/>
        </p:nvSpPr>
        <p:spPr bwMode="auto">
          <a:xfrm>
            <a:off x="1876425" y="1760538"/>
            <a:ext cx="20638" cy="42862"/>
          </a:xfrm>
          <a:custGeom>
            <a:avLst/>
            <a:gdLst>
              <a:gd name="T0" fmla="*/ 2147483647 w 13"/>
              <a:gd name="T1" fmla="*/ 2147483647 h 27"/>
              <a:gd name="T2" fmla="*/ 0 w 13"/>
              <a:gd name="T3" fmla="*/ 2147483647 h 27"/>
              <a:gd name="T4" fmla="*/ 0 w 13"/>
              <a:gd name="T5" fmla="*/ 2147483647 h 27"/>
              <a:gd name="T6" fmla="*/ 2147483647 w 13"/>
              <a:gd name="T7" fmla="*/ 0 h 27"/>
              <a:gd name="T8" fmla="*/ 2147483647 w 13"/>
              <a:gd name="T9" fmla="*/ 0 h 27"/>
              <a:gd name="T10" fmla="*/ 2147483647 w 13"/>
              <a:gd name="T11" fmla="*/ 2147483647 h 27"/>
              <a:gd name="T12" fmla="*/ 2147483647 w 13"/>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7">
                <a:moveTo>
                  <a:pt x="7" y="27"/>
                </a:moveTo>
                <a:lnTo>
                  <a:pt x="0" y="27"/>
                </a:lnTo>
                <a:lnTo>
                  <a:pt x="0" y="21"/>
                </a:lnTo>
                <a:lnTo>
                  <a:pt x="7" y="0"/>
                </a:lnTo>
                <a:lnTo>
                  <a:pt x="13" y="0"/>
                </a:lnTo>
                <a:lnTo>
                  <a:pt x="13" y="6"/>
                </a:lnTo>
                <a:lnTo>
                  <a:pt x="7" y="2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0" name="Freeform 1081"/>
          <p:cNvSpPr>
            <a:spLocks/>
          </p:cNvSpPr>
          <p:nvPr/>
        </p:nvSpPr>
        <p:spPr bwMode="auto">
          <a:xfrm>
            <a:off x="1887538" y="1731963"/>
            <a:ext cx="20637" cy="38100"/>
          </a:xfrm>
          <a:custGeom>
            <a:avLst/>
            <a:gdLst>
              <a:gd name="T0" fmla="*/ 2147483647 w 13"/>
              <a:gd name="T1" fmla="*/ 2147483647 h 24"/>
              <a:gd name="T2" fmla="*/ 0 w 13"/>
              <a:gd name="T3" fmla="*/ 2147483647 h 24"/>
              <a:gd name="T4" fmla="*/ 0 w 13"/>
              <a:gd name="T5" fmla="*/ 2147483647 h 24"/>
              <a:gd name="T6" fmla="*/ 2147483647 w 13"/>
              <a:gd name="T7" fmla="*/ 0 h 24"/>
              <a:gd name="T8" fmla="*/ 2147483647 w 13"/>
              <a:gd name="T9" fmla="*/ 0 h 24"/>
              <a:gd name="T10" fmla="*/ 2147483647 w 13"/>
              <a:gd name="T11" fmla="*/ 2147483647 h 24"/>
              <a:gd name="T12" fmla="*/ 2147483647 w 13"/>
              <a:gd name="T13" fmla="*/ 214748364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4">
                <a:moveTo>
                  <a:pt x="6" y="24"/>
                </a:moveTo>
                <a:lnTo>
                  <a:pt x="0" y="24"/>
                </a:lnTo>
                <a:lnTo>
                  <a:pt x="0" y="18"/>
                </a:lnTo>
                <a:lnTo>
                  <a:pt x="6" y="0"/>
                </a:lnTo>
                <a:lnTo>
                  <a:pt x="13" y="0"/>
                </a:lnTo>
                <a:lnTo>
                  <a:pt x="13" y="6"/>
                </a:lnTo>
                <a:lnTo>
                  <a:pt x="6" y="2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1" name="Freeform 1082"/>
          <p:cNvSpPr>
            <a:spLocks/>
          </p:cNvSpPr>
          <p:nvPr/>
        </p:nvSpPr>
        <p:spPr bwMode="auto">
          <a:xfrm>
            <a:off x="1897063" y="1712913"/>
            <a:ext cx="20637" cy="28575"/>
          </a:xfrm>
          <a:custGeom>
            <a:avLst/>
            <a:gdLst>
              <a:gd name="T0" fmla="*/ 2147483647 w 13"/>
              <a:gd name="T1" fmla="*/ 2147483647 h 18"/>
              <a:gd name="T2" fmla="*/ 0 w 13"/>
              <a:gd name="T3" fmla="*/ 2147483647 h 18"/>
              <a:gd name="T4" fmla="*/ 0 w 13"/>
              <a:gd name="T5" fmla="*/ 2147483647 h 18"/>
              <a:gd name="T6" fmla="*/ 2147483647 w 13"/>
              <a:gd name="T7" fmla="*/ 0 h 18"/>
              <a:gd name="T8" fmla="*/ 2147483647 w 13"/>
              <a:gd name="T9" fmla="*/ 0 h 18"/>
              <a:gd name="T10" fmla="*/ 2147483647 w 13"/>
              <a:gd name="T11" fmla="*/ 2147483647 h 18"/>
              <a:gd name="T12" fmla="*/ 2147483647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7" y="18"/>
                </a:moveTo>
                <a:lnTo>
                  <a:pt x="0" y="18"/>
                </a:lnTo>
                <a:lnTo>
                  <a:pt x="0" y="12"/>
                </a:lnTo>
                <a:lnTo>
                  <a:pt x="7" y="0"/>
                </a:lnTo>
                <a:lnTo>
                  <a:pt x="13" y="0"/>
                </a:lnTo>
                <a:lnTo>
                  <a:pt x="13" y="7"/>
                </a:lnTo>
                <a:lnTo>
                  <a:pt x="7" y="1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2" name="Freeform 1083"/>
          <p:cNvSpPr>
            <a:spLocks/>
          </p:cNvSpPr>
          <p:nvPr/>
        </p:nvSpPr>
        <p:spPr bwMode="auto">
          <a:xfrm>
            <a:off x="1908175" y="1698625"/>
            <a:ext cx="20638" cy="25400"/>
          </a:xfrm>
          <a:custGeom>
            <a:avLst/>
            <a:gdLst>
              <a:gd name="T0" fmla="*/ 2147483647 w 13"/>
              <a:gd name="T1" fmla="*/ 2147483647 h 16"/>
              <a:gd name="T2" fmla="*/ 0 w 13"/>
              <a:gd name="T3" fmla="*/ 2147483647 h 16"/>
              <a:gd name="T4" fmla="*/ 0 w 13"/>
              <a:gd name="T5" fmla="*/ 2147483647 h 16"/>
              <a:gd name="T6" fmla="*/ 2147483647 w 13"/>
              <a:gd name="T7" fmla="*/ 0 h 16"/>
              <a:gd name="T8" fmla="*/ 2147483647 w 13"/>
              <a:gd name="T9" fmla="*/ 0 h 16"/>
              <a:gd name="T10" fmla="*/ 2147483647 w 13"/>
              <a:gd name="T11" fmla="*/ 2147483647 h 16"/>
              <a:gd name="T12" fmla="*/ 2147483647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6" y="16"/>
                </a:moveTo>
                <a:lnTo>
                  <a:pt x="0" y="16"/>
                </a:lnTo>
                <a:lnTo>
                  <a:pt x="0" y="9"/>
                </a:lnTo>
                <a:lnTo>
                  <a:pt x="6" y="0"/>
                </a:lnTo>
                <a:lnTo>
                  <a:pt x="13" y="0"/>
                </a:lnTo>
                <a:lnTo>
                  <a:pt x="13" y="6"/>
                </a:lnTo>
                <a:lnTo>
                  <a:pt x="6" y="1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3" name="Freeform 1084"/>
          <p:cNvSpPr>
            <a:spLocks/>
          </p:cNvSpPr>
          <p:nvPr/>
        </p:nvSpPr>
        <p:spPr bwMode="auto">
          <a:xfrm>
            <a:off x="1917700" y="1690688"/>
            <a:ext cx="20638" cy="17462"/>
          </a:xfrm>
          <a:custGeom>
            <a:avLst/>
            <a:gdLst>
              <a:gd name="T0" fmla="*/ 2147483647 w 13"/>
              <a:gd name="T1" fmla="*/ 2147483647 h 11"/>
              <a:gd name="T2" fmla="*/ 0 w 13"/>
              <a:gd name="T3" fmla="*/ 2147483647 h 11"/>
              <a:gd name="T4" fmla="*/ 0 w 13"/>
              <a:gd name="T5" fmla="*/ 2147483647 h 11"/>
              <a:gd name="T6" fmla="*/ 2147483647 w 13"/>
              <a:gd name="T7" fmla="*/ 0 h 11"/>
              <a:gd name="T8" fmla="*/ 2147483647 w 13"/>
              <a:gd name="T9" fmla="*/ 0 h 11"/>
              <a:gd name="T10" fmla="*/ 2147483647 w 13"/>
              <a:gd name="T11" fmla="*/ 2147483647 h 11"/>
              <a:gd name="T12" fmla="*/ 2147483647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7" y="11"/>
                </a:moveTo>
                <a:lnTo>
                  <a:pt x="0" y="11"/>
                </a:lnTo>
                <a:lnTo>
                  <a:pt x="0" y="5"/>
                </a:lnTo>
                <a:lnTo>
                  <a:pt x="7" y="0"/>
                </a:lnTo>
                <a:lnTo>
                  <a:pt x="13" y="0"/>
                </a:lnTo>
                <a:lnTo>
                  <a:pt x="13" y="6"/>
                </a:lnTo>
                <a:lnTo>
                  <a:pt x="7" y="1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4" name="Freeform 1085"/>
          <p:cNvSpPr>
            <a:spLocks/>
          </p:cNvSpPr>
          <p:nvPr/>
        </p:nvSpPr>
        <p:spPr bwMode="auto">
          <a:xfrm>
            <a:off x="1928813" y="1685925"/>
            <a:ext cx="20637" cy="14288"/>
          </a:xfrm>
          <a:custGeom>
            <a:avLst/>
            <a:gdLst>
              <a:gd name="T0" fmla="*/ 2147483647 w 13"/>
              <a:gd name="T1" fmla="*/ 2147483647 h 9"/>
              <a:gd name="T2" fmla="*/ 0 w 13"/>
              <a:gd name="T3" fmla="*/ 2147483647 h 9"/>
              <a:gd name="T4" fmla="*/ 0 w 13"/>
              <a:gd name="T5" fmla="*/ 2147483647 h 9"/>
              <a:gd name="T6" fmla="*/ 2147483647 w 13"/>
              <a:gd name="T7" fmla="*/ 0 h 9"/>
              <a:gd name="T8" fmla="*/ 2147483647 w 13"/>
              <a:gd name="T9" fmla="*/ 0 h 9"/>
              <a:gd name="T10" fmla="*/ 2147483647 w 13"/>
              <a:gd name="T11" fmla="*/ 2147483647 h 9"/>
              <a:gd name="T12" fmla="*/ 2147483647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6" y="9"/>
                </a:moveTo>
                <a:lnTo>
                  <a:pt x="0" y="9"/>
                </a:lnTo>
                <a:lnTo>
                  <a:pt x="0" y="3"/>
                </a:lnTo>
                <a:lnTo>
                  <a:pt x="6" y="0"/>
                </a:lnTo>
                <a:lnTo>
                  <a:pt x="13" y="0"/>
                </a:lnTo>
                <a:lnTo>
                  <a:pt x="13" y="6"/>
                </a:lnTo>
                <a:lnTo>
                  <a:pt x="6" y="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5" name="Rectangle 1086"/>
          <p:cNvSpPr>
            <a:spLocks noChangeArrowheads="1"/>
          </p:cNvSpPr>
          <p:nvPr/>
        </p:nvSpPr>
        <p:spPr bwMode="auto">
          <a:xfrm>
            <a:off x="1938338" y="168592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3876" name="Freeform 1087"/>
          <p:cNvSpPr>
            <a:spLocks/>
          </p:cNvSpPr>
          <p:nvPr/>
        </p:nvSpPr>
        <p:spPr bwMode="auto">
          <a:xfrm>
            <a:off x="1949450" y="1685925"/>
            <a:ext cx="20638"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7" name="Freeform 1088"/>
          <p:cNvSpPr>
            <a:spLocks/>
          </p:cNvSpPr>
          <p:nvPr/>
        </p:nvSpPr>
        <p:spPr bwMode="auto">
          <a:xfrm>
            <a:off x="1958975" y="1690688"/>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7" y="0"/>
                </a:lnTo>
                <a:lnTo>
                  <a:pt x="13" y="3"/>
                </a:lnTo>
                <a:lnTo>
                  <a:pt x="13" y="10"/>
                </a:lnTo>
                <a:lnTo>
                  <a:pt x="7"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8" name="Freeform 1089"/>
          <p:cNvSpPr>
            <a:spLocks/>
          </p:cNvSpPr>
          <p:nvPr/>
        </p:nvSpPr>
        <p:spPr bwMode="auto">
          <a:xfrm>
            <a:off x="1970088" y="1695450"/>
            <a:ext cx="20637"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79" name="Freeform 1090"/>
          <p:cNvSpPr>
            <a:spLocks/>
          </p:cNvSpPr>
          <p:nvPr/>
        </p:nvSpPr>
        <p:spPr bwMode="auto">
          <a:xfrm>
            <a:off x="1979613" y="1706563"/>
            <a:ext cx="20637"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7" y="0"/>
                </a:lnTo>
                <a:lnTo>
                  <a:pt x="13" y="6"/>
                </a:lnTo>
                <a:lnTo>
                  <a:pt x="13" y="13"/>
                </a:lnTo>
                <a:lnTo>
                  <a:pt x="7"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0" name="Freeform 1091"/>
          <p:cNvSpPr>
            <a:spLocks/>
          </p:cNvSpPr>
          <p:nvPr/>
        </p:nvSpPr>
        <p:spPr bwMode="auto">
          <a:xfrm>
            <a:off x="1990725" y="1716088"/>
            <a:ext cx="20638" cy="23812"/>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6" y="0"/>
                </a:lnTo>
                <a:lnTo>
                  <a:pt x="13" y="8"/>
                </a:lnTo>
                <a:lnTo>
                  <a:pt x="13" y="15"/>
                </a:lnTo>
                <a:lnTo>
                  <a:pt x="6"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1" name="Freeform 1092"/>
          <p:cNvSpPr>
            <a:spLocks/>
          </p:cNvSpPr>
          <p:nvPr/>
        </p:nvSpPr>
        <p:spPr bwMode="auto">
          <a:xfrm>
            <a:off x="2000250" y="1728788"/>
            <a:ext cx="20638" cy="23812"/>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7" y="0"/>
                </a:lnTo>
                <a:lnTo>
                  <a:pt x="13" y="8"/>
                </a:lnTo>
                <a:lnTo>
                  <a:pt x="13" y="15"/>
                </a:lnTo>
                <a:lnTo>
                  <a:pt x="7"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2" name="Freeform 1093"/>
          <p:cNvSpPr>
            <a:spLocks/>
          </p:cNvSpPr>
          <p:nvPr/>
        </p:nvSpPr>
        <p:spPr bwMode="auto">
          <a:xfrm>
            <a:off x="2011363" y="1741488"/>
            <a:ext cx="20637" cy="26987"/>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6" y="0"/>
                </a:lnTo>
                <a:lnTo>
                  <a:pt x="13" y="10"/>
                </a:lnTo>
                <a:lnTo>
                  <a:pt x="13" y="17"/>
                </a:lnTo>
                <a:lnTo>
                  <a:pt x="6"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3" name="Freeform 1094"/>
          <p:cNvSpPr>
            <a:spLocks/>
          </p:cNvSpPr>
          <p:nvPr/>
        </p:nvSpPr>
        <p:spPr bwMode="auto">
          <a:xfrm>
            <a:off x="2020888" y="1757363"/>
            <a:ext cx="20637"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7" y="0"/>
                </a:lnTo>
                <a:lnTo>
                  <a:pt x="13" y="11"/>
                </a:lnTo>
                <a:lnTo>
                  <a:pt x="13" y="18"/>
                </a:lnTo>
                <a:lnTo>
                  <a:pt x="7"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4" name="Freeform 1095"/>
          <p:cNvSpPr>
            <a:spLocks/>
          </p:cNvSpPr>
          <p:nvPr/>
        </p:nvSpPr>
        <p:spPr bwMode="auto">
          <a:xfrm>
            <a:off x="2032000" y="1774825"/>
            <a:ext cx="20638" cy="26988"/>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6" y="0"/>
                </a:lnTo>
                <a:lnTo>
                  <a:pt x="13" y="10"/>
                </a:lnTo>
                <a:lnTo>
                  <a:pt x="13" y="17"/>
                </a:lnTo>
                <a:lnTo>
                  <a:pt x="6"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5" name="Freeform 1096"/>
          <p:cNvSpPr>
            <a:spLocks/>
          </p:cNvSpPr>
          <p:nvPr/>
        </p:nvSpPr>
        <p:spPr bwMode="auto">
          <a:xfrm>
            <a:off x="2041525" y="1790700"/>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7" y="0"/>
                </a:lnTo>
                <a:lnTo>
                  <a:pt x="13" y="11"/>
                </a:lnTo>
                <a:lnTo>
                  <a:pt x="13" y="18"/>
                </a:lnTo>
                <a:lnTo>
                  <a:pt x="7"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6" name="Freeform 1097"/>
          <p:cNvSpPr>
            <a:spLocks/>
          </p:cNvSpPr>
          <p:nvPr/>
        </p:nvSpPr>
        <p:spPr bwMode="auto">
          <a:xfrm>
            <a:off x="2052638" y="1808163"/>
            <a:ext cx="20637" cy="26987"/>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6" y="0"/>
                </a:lnTo>
                <a:lnTo>
                  <a:pt x="13" y="10"/>
                </a:lnTo>
                <a:lnTo>
                  <a:pt x="13" y="17"/>
                </a:lnTo>
                <a:lnTo>
                  <a:pt x="6"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7" name="Freeform 1098"/>
          <p:cNvSpPr>
            <a:spLocks/>
          </p:cNvSpPr>
          <p:nvPr/>
        </p:nvSpPr>
        <p:spPr bwMode="auto">
          <a:xfrm>
            <a:off x="2062163" y="1824038"/>
            <a:ext cx="20637"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7" y="0"/>
                </a:lnTo>
                <a:lnTo>
                  <a:pt x="13" y="12"/>
                </a:lnTo>
                <a:lnTo>
                  <a:pt x="13" y="18"/>
                </a:lnTo>
                <a:lnTo>
                  <a:pt x="7"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8" name="Freeform 1099"/>
          <p:cNvSpPr>
            <a:spLocks/>
          </p:cNvSpPr>
          <p:nvPr/>
        </p:nvSpPr>
        <p:spPr bwMode="auto">
          <a:xfrm>
            <a:off x="2073275" y="1843088"/>
            <a:ext cx="20638" cy="26987"/>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6"/>
                </a:moveTo>
                <a:lnTo>
                  <a:pt x="0" y="0"/>
                </a:lnTo>
                <a:lnTo>
                  <a:pt x="6" y="0"/>
                </a:lnTo>
                <a:lnTo>
                  <a:pt x="13" y="11"/>
                </a:lnTo>
                <a:lnTo>
                  <a:pt x="13" y="17"/>
                </a:lnTo>
                <a:lnTo>
                  <a:pt x="6" y="17"/>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89" name="Freeform 1100"/>
          <p:cNvSpPr>
            <a:spLocks/>
          </p:cNvSpPr>
          <p:nvPr/>
        </p:nvSpPr>
        <p:spPr bwMode="auto">
          <a:xfrm>
            <a:off x="2082800" y="1860550"/>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6"/>
                </a:moveTo>
                <a:lnTo>
                  <a:pt x="0" y="0"/>
                </a:lnTo>
                <a:lnTo>
                  <a:pt x="7" y="0"/>
                </a:lnTo>
                <a:lnTo>
                  <a:pt x="13" y="11"/>
                </a:lnTo>
                <a:lnTo>
                  <a:pt x="13" y="18"/>
                </a:lnTo>
                <a:lnTo>
                  <a:pt x="7" y="1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0" name="Freeform 1101"/>
          <p:cNvSpPr>
            <a:spLocks/>
          </p:cNvSpPr>
          <p:nvPr/>
        </p:nvSpPr>
        <p:spPr bwMode="auto">
          <a:xfrm>
            <a:off x="2093913" y="1878013"/>
            <a:ext cx="20637" cy="26987"/>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6" y="0"/>
                </a:lnTo>
                <a:lnTo>
                  <a:pt x="13" y="10"/>
                </a:lnTo>
                <a:lnTo>
                  <a:pt x="13" y="17"/>
                </a:lnTo>
                <a:lnTo>
                  <a:pt x="6"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1" name="Freeform 1102"/>
          <p:cNvSpPr>
            <a:spLocks/>
          </p:cNvSpPr>
          <p:nvPr/>
        </p:nvSpPr>
        <p:spPr bwMode="auto">
          <a:xfrm>
            <a:off x="2103438" y="1893888"/>
            <a:ext cx="20637"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7" y="0"/>
                </a:lnTo>
                <a:lnTo>
                  <a:pt x="13" y="11"/>
                </a:lnTo>
                <a:lnTo>
                  <a:pt x="13" y="18"/>
                </a:lnTo>
                <a:lnTo>
                  <a:pt x="7"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2" name="Freeform 1103"/>
          <p:cNvSpPr>
            <a:spLocks/>
          </p:cNvSpPr>
          <p:nvPr/>
        </p:nvSpPr>
        <p:spPr bwMode="auto">
          <a:xfrm>
            <a:off x="2114550" y="1911350"/>
            <a:ext cx="20638" cy="26988"/>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6" y="0"/>
                </a:lnTo>
                <a:lnTo>
                  <a:pt x="13" y="10"/>
                </a:lnTo>
                <a:lnTo>
                  <a:pt x="13" y="17"/>
                </a:lnTo>
                <a:lnTo>
                  <a:pt x="6"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3" name="Freeform 1104"/>
          <p:cNvSpPr>
            <a:spLocks/>
          </p:cNvSpPr>
          <p:nvPr/>
        </p:nvSpPr>
        <p:spPr bwMode="auto">
          <a:xfrm>
            <a:off x="2124075" y="1927225"/>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7" y="0"/>
                </a:lnTo>
                <a:lnTo>
                  <a:pt x="13" y="11"/>
                </a:lnTo>
                <a:lnTo>
                  <a:pt x="13" y="18"/>
                </a:lnTo>
                <a:lnTo>
                  <a:pt x="7"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4" name="Freeform 1105"/>
          <p:cNvSpPr>
            <a:spLocks/>
          </p:cNvSpPr>
          <p:nvPr/>
        </p:nvSpPr>
        <p:spPr bwMode="auto">
          <a:xfrm>
            <a:off x="2135188" y="1944688"/>
            <a:ext cx="20637" cy="26987"/>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6" y="0"/>
                </a:lnTo>
                <a:lnTo>
                  <a:pt x="13" y="10"/>
                </a:lnTo>
                <a:lnTo>
                  <a:pt x="13" y="17"/>
                </a:lnTo>
                <a:lnTo>
                  <a:pt x="6"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5" name="Freeform 1106"/>
          <p:cNvSpPr>
            <a:spLocks/>
          </p:cNvSpPr>
          <p:nvPr/>
        </p:nvSpPr>
        <p:spPr bwMode="auto">
          <a:xfrm>
            <a:off x="2144713" y="1960563"/>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7"/>
                </a:moveTo>
                <a:lnTo>
                  <a:pt x="0" y="0"/>
                </a:lnTo>
                <a:lnTo>
                  <a:pt x="7" y="0"/>
                </a:lnTo>
                <a:lnTo>
                  <a:pt x="13" y="10"/>
                </a:lnTo>
                <a:lnTo>
                  <a:pt x="13" y="16"/>
                </a:lnTo>
                <a:lnTo>
                  <a:pt x="7" y="16"/>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6" name="Freeform 1107"/>
          <p:cNvSpPr>
            <a:spLocks/>
          </p:cNvSpPr>
          <p:nvPr/>
        </p:nvSpPr>
        <p:spPr bwMode="auto">
          <a:xfrm>
            <a:off x="2155825" y="1976438"/>
            <a:ext cx="20638"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6" y="0"/>
                </a:lnTo>
                <a:lnTo>
                  <a:pt x="13" y="10"/>
                </a:lnTo>
                <a:lnTo>
                  <a:pt x="13"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7" name="Freeform 1108"/>
          <p:cNvSpPr>
            <a:spLocks/>
          </p:cNvSpPr>
          <p:nvPr/>
        </p:nvSpPr>
        <p:spPr bwMode="auto">
          <a:xfrm>
            <a:off x="2165350" y="1992313"/>
            <a:ext cx="20638"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7" y="0"/>
                </a:lnTo>
                <a:lnTo>
                  <a:pt x="13" y="9"/>
                </a:lnTo>
                <a:lnTo>
                  <a:pt x="13" y="16"/>
                </a:lnTo>
                <a:lnTo>
                  <a:pt x="7"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8" name="Freeform 1109"/>
          <p:cNvSpPr>
            <a:spLocks/>
          </p:cNvSpPr>
          <p:nvPr/>
        </p:nvSpPr>
        <p:spPr bwMode="auto">
          <a:xfrm>
            <a:off x="2176463" y="2006600"/>
            <a:ext cx="20637"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6" y="0"/>
                </a:lnTo>
                <a:lnTo>
                  <a:pt x="13" y="9"/>
                </a:lnTo>
                <a:lnTo>
                  <a:pt x="13" y="15"/>
                </a:lnTo>
                <a:lnTo>
                  <a:pt x="6"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899" name="Freeform 1110"/>
          <p:cNvSpPr>
            <a:spLocks/>
          </p:cNvSpPr>
          <p:nvPr/>
        </p:nvSpPr>
        <p:spPr bwMode="auto">
          <a:xfrm>
            <a:off x="2185988" y="2020888"/>
            <a:ext cx="17462" cy="25400"/>
          </a:xfrm>
          <a:custGeom>
            <a:avLst/>
            <a:gdLst>
              <a:gd name="T0" fmla="*/ 0 w 11"/>
              <a:gd name="T1" fmla="*/ 2147483647 h 16"/>
              <a:gd name="T2" fmla="*/ 0 w 11"/>
              <a:gd name="T3" fmla="*/ 0 h 16"/>
              <a:gd name="T4" fmla="*/ 2147483647 w 11"/>
              <a:gd name="T5" fmla="*/ 0 h 16"/>
              <a:gd name="T6" fmla="*/ 2147483647 w 11"/>
              <a:gd name="T7" fmla="*/ 2147483647 h 16"/>
              <a:gd name="T8" fmla="*/ 2147483647 w 11"/>
              <a:gd name="T9" fmla="*/ 2147483647 h 16"/>
              <a:gd name="T10" fmla="*/ 2147483647 w 11"/>
              <a:gd name="T11" fmla="*/ 2147483647 h 16"/>
              <a:gd name="T12" fmla="*/ 0 w 11"/>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6">
                <a:moveTo>
                  <a:pt x="0" y="6"/>
                </a:moveTo>
                <a:lnTo>
                  <a:pt x="0" y="0"/>
                </a:lnTo>
                <a:lnTo>
                  <a:pt x="7" y="0"/>
                </a:lnTo>
                <a:lnTo>
                  <a:pt x="11" y="9"/>
                </a:lnTo>
                <a:lnTo>
                  <a:pt x="11" y="16"/>
                </a:lnTo>
                <a:lnTo>
                  <a:pt x="5"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0" name="Freeform 1111"/>
          <p:cNvSpPr>
            <a:spLocks/>
          </p:cNvSpPr>
          <p:nvPr/>
        </p:nvSpPr>
        <p:spPr bwMode="auto">
          <a:xfrm>
            <a:off x="2193925" y="2035175"/>
            <a:ext cx="20638"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6" y="0"/>
                </a:lnTo>
                <a:lnTo>
                  <a:pt x="13" y="8"/>
                </a:lnTo>
                <a:lnTo>
                  <a:pt x="13" y="15"/>
                </a:lnTo>
                <a:lnTo>
                  <a:pt x="6"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1" name="Freeform 1112"/>
          <p:cNvSpPr>
            <a:spLocks/>
          </p:cNvSpPr>
          <p:nvPr/>
        </p:nvSpPr>
        <p:spPr bwMode="auto">
          <a:xfrm>
            <a:off x="2203450" y="2047875"/>
            <a:ext cx="20638"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7" y="0"/>
                </a:lnTo>
                <a:lnTo>
                  <a:pt x="13" y="9"/>
                </a:lnTo>
                <a:lnTo>
                  <a:pt x="13" y="15"/>
                </a:lnTo>
                <a:lnTo>
                  <a:pt x="7"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2" name="Freeform 1113"/>
          <p:cNvSpPr>
            <a:spLocks/>
          </p:cNvSpPr>
          <p:nvPr/>
        </p:nvSpPr>
        <p:spPr bwMode="auto">
          <a:xfrm>
            <a:off x="2214563" y="2062163"/>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6" y="0"/>
                </a:lnTo>
                <a:lnTo>
                  <a:pt x="13" y="8"/>
                </a:lnTo>
                <a:lnTo>
                  <a:pt x="13"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3" name="Freeform 1114"/>
          <p:cNvSpPr>
            <a:spLocks/>
          </p:cNvSpPr>
          <p:nvPr/>
        </p:nvSpPr>
        <p:spPr bwMode="auto">
          <a:xfrm>
            <a:off x="2224088" y="2074863"/>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7" y="0"/>
                </a:lnTo>
                <a:lnTo>
                  <a:pt x="13" y="8"/>
                </a:lnTo>
                <a:lnTo>
                  <a:pt x="13" y="14"/>
                </a:lnTo>
                <a:lnTo>
                  <a:pt x="7"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4" name="Freeform 1115"/>
          <p:cNvSpPr>
            <a:spLocks/>
          </p:cNvSpPr>
          <p:nvPr/>
        </p:nvSpPr>
        <p:spPr bwMode="auto">
          <a:xfrm>
            <a:off x="2235200" y="2087563"/>
            <a:ext cx="20638"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6" y="0"/>
                </a:lnTo>
                <a:lnTo>
                  <a:pt x="13" y="8"/>
                </a:lnTo>
                <a:lnTo>
                  <a:pt x="13"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5" name="Freeform 1116"/>
          <p:cNvSpPr>
            <a:spLocks/>
          </p:cNvSpPr>
          <p:nvPr/>
        </p:nvSpPr>
        <p:spPr bwMode="auto">
          <a:xfrm>
            <a:off x="2244725" y="2100263"/>
            <a:ext cx="20638"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7" y="0"/>
                </a:lnTo>
                <a:lnTo>
                  <a:pt x="13" y="6"/>
                </a:lnTo>
                <a:lnTo>
                  <a:pt x="13" y="13"/>
                </a:lnTo>
                <a:lnTo>
                  <a:pt x="7"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6" name="Freeform 1117"/>
          <p:cNvSpPr>
            <a:spLocks/>
          </p:cNvSpPr>
          <p:nvPr/>
        </p:nvSpPr>
        <p:spPr bwMode="auto">
          <a:xfrm>
            <a:off x="2255838" y="2109788"/>
            <a:ext cx="20637"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7" name="Freeform 1118"/>
          <p:cNvSpPr>
            <a:spLocks/>
          </p:cNvSpPr>
          <p:nvPr/>
        </p:nvSpPr>
        <p:spPr bwMode="auto">
          <a:xfrm>
            <a:off x="2265363" y="2120900"/>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7" y="0"/>
                </a:lnTo>
                <a:lnTo>
                  <a:pt x="13" y="8"/>
                </a:lnTo>
                <a:lnTo>
                  <a:pt x="13" y="14"/>
                </a:lnTo>
                <a:lnTo>
                  <a:pt x="7"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8" name="Freeform 1119"/>
          <p:cNvSpPr>
            <a:spLocks/>
          </p:cNvSpPr>
          <p:nvPr/>
        </p:nvSpPr>
        <p:spPr bwMode="auto">
          <a:xfrm>
            <a:off x="2276475" y="2133600"/>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6" y="0"/>
                </a:lnTo>
                <a:lnTo>
                  <a:pt x="13" y="6"/>
                </a:lnTo>
                <a:lnTo>
                  <a:pt x="13" y="13"/>
                </a:lnTo>
                <a:lnTo>
                  <a:pt x="6"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09" name="Freeform 1120"/>
          <p:cNvSpPr>
            <a:spLocks/>
          </p:cNvSpPr>
          <p:nvPr/>
        </p:nvSpPr>
        <p:spPr bwMode="auto">
          <a:xfrm>
            <a:off x="2286000" y="2143125"/>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7" y="0"/>
                </a:lnTo>
                <a:lnTo>
                  <a:pt x="13" y="7"/>
                </a:lnTo>
                <a:lnTo>
                  <a:pt x="13" y="13"/>
                </a:lnTo>
                <a:lnTo>
                  <a:pt x="7"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0" name="Freeform 1121"/>
          <p:cNvSpPr>
            <a:spLocks/>
          </p:cNvSpPr>
          <p:nvPr/>
        </p:nvSpPr>
        <p:spPr bwMode="auto">
          <a:xfrm>
            <a:off x="2297113" y="2154238"/>
            <a:ext cx="20637"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6" y="0"/>
                </a:lnTo>
                <a:lnTo>
                  <a:pt x="13" y="6"/>
                </a:lnTo>
                <a:lnTo>
                  <a:pt x="13" y="13"/>
                </a:lnTo>
                <a:lnTo>
                  <a:pt x="6"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1" name="Freeform 1122"/>
          <p:cNvSpPr>
            <a:spLocks/>
          </p:cNvSpPr>
          <p:nvPr/>
        </p:nvSpPr>
        <p:spPr bwMode="auto">
          <a:xfrm>
            <a:off x="2306638" y="2163763"/>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7" y="0"/>
                </a:lnTo>
                <a:lnTo>
                  <a:pt x="13" y="5"/>
                </a:lnTo>
                <a:lnTo>
                  <a:pt x="13" y="12"/>
                </a:lnTo>
                <a:lnTo>
                  <a:pt x="7"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2" name="Freeform 1123"/>
          <p:cNvSpPr>
            <a:spLocks/>
          </p:cNvSpPr>
          <p:nvPr/>
        </p:nvSpPr>
        <p:spPr bwMode="auto">
          <a:xfrm>
            <a:off x="2317750" y="2171700"/>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3" name="Freeform 1124"/>
          <p:cNvSpPr>
            <a:spLocks/>
          </p:cNvSpPr>
          <p:nvPr/>
        </p:nvSpPr>
        <p:spPr bwMode="auto">
          <a:xfrm>
            <a:off x="2327275" y="2182813"/>
            <a:ext cx="20638"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7" y="0"/>
                </a:lnTo>
                <a:lnTo>
                  <a:pt x="13" y="6"/>
                </a:lnTo>
                <a:lnTo>
                  <a:pt x="13" y="13"/>
                </a:lnTo>
                <a:lnTo>
                  <a:pt x="7"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4" name="Freeform 1125"/>
          <p:cNvSpPr>
            <a:spLocks/>
          </p:cNvSpPr>
          <p:nvPr/>
        </p:nvSpPr>
        <p:spPr bwMode="auto">
          <a:xfrm>
            <a:off x="2338388" y="2192338"/>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6" y="0"/>
                </a:lnTo>
                <a:lnTo>
                  <a:pt x="13" y="5"/>
                </a:lnTo>
                <a:lnTo>
                  <a:pt x="13" y="12"/>
                </a:lnTo>
                <a:lnTo>
                  <a:pt x="6"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5" name="Freeform 1126"/>
          <p:cNvSpPr>
            <a:spLocks/>
          </p:cNvSpPr>
          <p:nvPr/>
        </p:nvSpPr>
        <p:spPr bwMode="auto">
          <a:xfrm>
            <a:off x="2347913" y="2200275"/>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7" y="0"/>
                </a:lnTo>
                <a:lnTo>
                  <a:pt x="13" y="5"/>
                </a:lnTo>
                <a:lnTo>
                  <a:pt x="13" y="12"/>
                </a:lnTo>
                <a:lnTo>
                  <a:pt x="7"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6" name="Freeform 1127"/>
          <p:cNvSpPr>
            <a:spLocks/>
          </p:cNvSpPr>
          <p:nvPr/>
        </p:nvSpPr>
        <p:spPr bwMode="auto">
          <a:xfrm>
            <a:off x="2359025" y="2208213"/>
            <a:ext cx="20638" cy="17462"/>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7"/>
                </a:moveTo>
                <a:lnTo>
                  <a:pt x="0" y="0"/>
                </a:lnTo>
                <a:lnTo>
                  <a:pt x="6" y="0"/>
                </a:lnTo>
                <a:lnTo>
                  <a:pt x="13" y="5"/>
                </a:lnTo>
                <a:lnTo>
                  <a:pt x="13" y="11"/>
                </a:lnTo>
                <a:lnTo>
                  <a:pt x="6" y="11"/>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3917" name="Freeform 1128"/>
          <p:cNvSpPr>
            <a:spLocks/>
          </p:cNvSpPr>
          <p:nvPr/>
        </p:nvSpPr>
        <p:spPr bwMode="auto">
          <a:xfrm>
            <a:off x="2368550" y="2216150"/>
            <a:ext cx="20638" cy="17463"/>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grpSp>
        <p:nvGrpSpPr>
          <p:cNvPr id="33918" name="Group 1129"/>
          <p:cNvGrpSpPr>
            <a:grpSpLocks/>
          </p:cNvGrpSpPr>
          <p:nvPr/>
        </p:nvGrpSpPr>
        <p:grpSpPr bwMode="auto">
          <a:xfrm>
            <a:off x="1206500" y="1495425"/>
            <a:ext cx="2733675" cy="1938338"/>
            <a:chOff x="760" y="1078"/>
            <a:chExt cx="1722" cy="1221"/>
          </a:xfrm>
        </p:grpSpPr>
        <p:sp>
          <p:nvSpPr>
            <p:cNvPr id="56367" name="Freeform 1130"/>
            <p:cNvSpPr>
              <a:spLocks/>
            </p:cNvSpPr>
            <p:nvPr/>
          </p:nvSpPr>
          <p:spPr bwMode="auto">
            <a:xfrm>
              <a:off x="1499" y="1537"/>
              <a:ext cx="13" cy="11"/>
            </a:xfrm>
            <a:custGeom>
              <a:avLst/>
              <a:gdLst>
                <a:gd name="T0" fmla="*/ 0 w 13"/>
                <a:gd name="T1" fmla="*/ 6 h 11"/>
                <a:gd name="T2" fmla="*/ 0 w 13"/>
                <a:gd name="T3" fmla="*/ 0 h 11"/>
                <a:gd name="T4" fmla="*/ 6 w 13"/>
                <a:gd name="T5" fmla="*/ 0 h 11"/>
                <a:gd name="T6" fmla="*/ 13 w 13"/>
                <a:gd name="T7" fmla="*/ 5 h 11"/>
                <a:gd name="T8" fmla="*/ 13 w 13"/>
                <a:gd name="T9" fmla="*/ 11 h 11"/>
                <a:gd name="T10" fmla="*/ 6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6" y="0"/>
                  </a:lnTo>
                  <a:lnTo>
                    <a:pt x="13" y="5"/>
                  </a:lnTo>
                  <a:lnTo>
                    <a:pt x="13"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68" name="Freeform 1131"/>
            <p:cNvSpPr>
              <a:spLocks/>
            </p:cNvSpPr>
            <p:nvPr/>
          </p:nvSpPr>
          <p:spPr bwMode="auto">
            <a:xfrm>
              <a:off x="1505" y="1542"/>
              <a:ext cx="13" cy="11"/>
            </a:xfrm>
            <a:custGeom>
              <a:avLst/>
              <a:gdLst>
                <a:gd name="T0" fmla="*/ 0 w 13"/>
                <a:gd name="T1" fmla="*/ 6 h 11"/>
                <a:gd name="T2" fmla="*/ 0 w 13"/>
                <a:gd name="T3" fmla="*/ 0 h 11"/>
                <a:gd name="T4" fmla="*/ 7 w 13"/>
                <a:gd name="T5" fmla="*/ 0 h 11"/>
                <a:gd name="T6" fmla="*/ 13 w 13"/>
                <a:gd name="T7" fmla="*/ 4 h 11"/>
                <a:gd name="T8" fmla="*/ 13 w 13"/>
                <a:gd name="T9" fmla="*/ 11 h 11"/>
                <a:gd name="T10" fmla="*/ 7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4"/>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69" name="Freeform 1132"/>
            <p:cNvSpPr>
              <a:spLocks/>
            </p:cNvSpPr>
            <p:nvPr/>
          </p:nvSpPr>
          <p:spPr bwMode="auto">
            <a:xfrm>
              <a:off x="1512" y="1546"/>
              <a:ext cx="13" cy="12"/>
            </a:xfrm>
            <a:custGeom>
              <a:avLst/>
              <a:gdLst>
                <a:gd name="T0" fmla="*/ 0 w 13"/>
                <a:gd name="T1" fmla="*/ 7 h 12"/>
                <a:gd name="T2" fmla="*/ 0 w 13"/>
                <a:gd name="T3" fmla="*/ 0 h 12"/>
                <a:gd name="T4" fmla="*/ 6 w 13"/>
                <a:gd name="T5" fmla="*/ 0 h 12"/>
                <a:gd name="T6" fmla="*/ 13 w 13"/>
                <a:gd name="T7" fmla="*/ 5 h 12"/>
                <a:gd name="T8" fmla="*/ 13 w 13"/>
                <a:gd name="T9" fmla="*/ 12 h 12"/>
                <a:gd name="T10" fmla="*/ 6 w 13"/>
                <a:gd name="T11" fmla="*/ 12 h 12"/>
                <a:gd name="T12" fmla="*/ 0 w 13"/>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6" y="0"/>
                  </a:lnTo>
                  <a:lnTo>
                    <a:pt x="13" y="5"/>
                  </a:lnTo>
                  <a:lnTo>
                    <a:pt x="13" y="12"/>
                  </a:lnTo>
                  <a:lnTo>
                    <a:pt x="6"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0" name="Freeform 1133"/>
            <p:cNvSpPr>
              <a:spLocks/>
            </p:cNvSpPr>
            <p:nvPr/>
          </p:nvSpPr>
          <p:spPr bwMode="auto">
            <a:xfrm>
              <a:off x="1518" y="1551"/>
              <a:ext cx="13" cy="12"/>
            </a:xfrm>
            <a:custGeom>
              <a:avLst/>
              <a:gdLst>
                <a:gd name="T0" fmla="*/ 0 w 13"/>
                <a:gd name="T1" fmla="*/ 7 h 12"/>
                <a:gd name="T2" fmla="*/ 0 w 13"/>
                <a:gd name="T3" fmla="*/ 0 h 12"/>
                <a:gd name="T4" fmla="*/ 7 w 13"/>
                <a:gd name="T5" fmla="*/ 0 h 12"/>
                <a:gd name="T6" fmla="*/ 13 w 13"/>
                <a:gd name="T7" fmla="*/ 5 h 12"/>
                <a:gd name="T8" fmla="*/ 13 w 13"/>
                <a:gd name="T9" fmla="*/ 12 h 12"/>
                <a:gd name="T10" fmla="*/ 7 w 13"/>
                <a:gd name="T11" fmla="*/ 12 h 12"/>
                <a:gd name="T12" fmla="*/ 0 w 13"/>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7" y="0"/>
                  </a:lnTo>
                  <a:lnTo>
                    <a:pt x="13" y="5"/>
                  </a:lnTo>
                  <a:lnTo>
                    <a:pt x="13" y="12"/>
                  </a:lnTo>
                  <a:lnTo>
                    <a:pt x="7"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1" name="Freeform 1134"/>
            <p:cNvSpPr>
              <a:spLocks/>
            </p:cNvSpPr>
            <p:nvPr/>
          </p:nvSpPr>
          <p:spPr bwMode="auto">
            <a:xfrm>
              <a:off x="1525" y="1556"/>
              <a:ext cx="13" cy="10"/>
            </a:xfrm>
            <a:custGeom>
              <a:avLst/>
              <a:gdLst>
                <a:gd name="T0" fmla="*/ 0 w 13"/>
                <a:gd name="T1" fmla="*/ 7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2" name="Freeform 1135"/>
            <p:cNvSpPr>
              <a:spLocks/>
            </p:cNvSpPr>
            <p:nvPr/>
          </p:nvSpPr>
          <p:spPr bwMode="auto">
            <a:xfrm>
              <a:off x="1531" y="1559"/>
              <a:ext cx="13" cy="12"/>
            </a:xfrm>
            <a:custGeom>
              <a:avLst/>
              <a:gdLst>
                <a:gd name="T0" fmla="*/ 0 w 13"/>
                <a:gd name="T1" fmla="*/ 7 h 12"/>
                <a:gd name="T2" fmla="*/ 0 w 13"/>
                <a:gd name="T3" fmla="*/ 0 h 12"/>
                <a:gd name="T4" fmla="*/ 7 w 13"/>
                <a:gd name="T5" fmla="*/ 0 h 12"/>
                <a:gd name="T6" fmla="*/ 13 w 13"/>
                <a:gd name="T7" fmla="*/ 5 h 12"/>
                <a:gd name="T8" fmla="*/ 13 w 13"/>
                <a:gd name="T9" fmla="*/ 12 h 12"/>
                <a:gd name="T10" fmla="*/ 7 w 13"/>
                <a:gd name="T11" fmla="*/ 12 h 12"/>
                <a:gd name="T12" fmla="*/ 0 w 13"/>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7" y="0"/>
                  </a:lnTo>
                  <a:lnTo>
                    <a:pt x="13" y="5"/>
                  </a:lnTo>
                  <a:lnTo>
                    <a:pt x="13" y="12"/>
                  </a:lnTo>
                  <a:lnTo>
                    <a:pt x="7"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3" name="Freeform 1136"/>
            <p:cNvSpPr>
              <a:spLocks/>
            </p:cNvSpPr>
            <p:nvPr/>
          </p:nvSpPr>
          <p:spPr bwMode="auto">
            <a:xfrm>
              <a:off x="1538" y="1564"/>
              <a:ext cx="13" cy="12"/>
            </a:xfrm>
            <a:custGeom>
              <a:avLst/>
              <a:gdLst>
                <a:gd name="T0" fmla="*/ 0 w 13"/>
                <a:gd name="T1" fmla="*/ 7 h 12"/>
                <a:gd name="T2" fmla="*/ 0 w 13"/>
                <a:gd name="T3" fmla="*/ 0 h 12"/>
                <a:gd name="T4" fmla="*/ 6 w 13"/>
                <a:gd name="T5" fmla="*/ 0 h 12"/>
                <a:gd name="T6" fmla="*/ 13 w 13"/>
                <a:gd name="T7" fmla="*/ 5 h 12"/>
                <a:gd name="T8" fmla="*/ 13 w 13"/>
                <a:gd name="T9" fmla="*/ 12 h 12"/>
                <a:gd name="T10" fmla="*/ 6 w 13"/>
                <a:gd name="T11" fmla="*/ 12 h 12"/>
                <a:gd name="T12" fmla="*/ 0 w 13"/>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6" y="0"/>
                  </a:lnTo>
                  <a:lnTo>
                    <a:pt x="13" y="5"/>
                  </a:lnTo>
                  <a:lnTo>
                    <a:pt x="13" y="12"/>
                  </a:lnTo>
                  <a:lnTo>
                    <a:pt x="6"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4" name="Freeform 1137"/>
            <p:cNvSpPr>
              <a:spLocks/>
            </p:cNvSpPr>
            <p:nvPr/>
          </p:nvSpPr>
          <p:spPr bwMode="auto">
            <a:xfrm>
              <a:off x="1544" y="1569"/>
              <a:ext cx="13" cy="10"/>
            </a:xfrm>
            <a:custGeom>
              <a:avLst/>
              <a:gdLst>
                <a:gd name="T0" fmla="*/ 0 w 13"/>
                <a:gd name="T1" fmla="*/ 7 h 10"/>
                <a:gd name="T2" fmla="*/ 0 w 13"/>
                <a:gd name="T3" fmla="*/ 0 h 10"/>
                <a:gd name="T4" fmla="*/ 7 w 13"/>
                <a:gd name="T5" fmla="*/ 0 h 10"/>
                <a:gd name="T6" fmla="*/ 13 w 13"/>
                <a:gd name="T7" fmla="*/ 3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3"/>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5" name="Freeform 1138"/>
            <p:cNvSpPr>
              <a:spLocks/>
            </p:cNvSpPr>
            <p:nvPr/>
          </p:nvSpPr>
          <p:spPr bwMode="auto">
            <a:xfrm>
              <a:off x="1551" y="1572"/>
              <a:ext cx="13" cy="12"/>
            </a:xfrm>
            <a:custGeom>
              <a:avLst/>
              <a:gdLst>
                <a:gd name="T0" fmla="*/ 0 w 13"/>
                <a:gd name="T1" fmla="*/ 7 h 12"/>
                <a:gd name="T2" fmla="*/ 0 w 13"/>
                <a:gd name="T3" fmla="*/ 0 h 12"/>
                <a:gd name="T4" fmla="*/ 6 w 13"/>
                <a:gd name="T5" fmla="*/ 0 h 12"/>
                <a:gd name="T6" fmla="*/ 13 w 13"/>
                <a:gd name="T7" fmla="*/ 5 h 12"/>
                <a:gd name="T8" fmla="*/ 13 w 13"/>
                <a:gd name="T9" fmla="*/ 12 h 12"/>
                <a:gd name="T10" fmla="*/ 6 w 13"/>
                <a:gd name="T11" fmla="*/ 12 h 12"/>
                <a:gd name="T12" fmla="*/ 0 w 13"/>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6" y="0"/>
                  </a:lnTo>
                  <a:lnTo>
                    <a:pt x="13" y="5"/>
                  </a:lnTo>
                  <a:lnTo>
                    <a:pt x="13" y="12"/>
                  </a:lnTo>
                  <a:lnTo>
                    <a:pt x="6"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6" name="Freeform 1139"/>
            <p:cNvSpPr>
              <a:spLocks/>
            </p:cNvSpPr>
            <p:nvPr/>
          </p:nvSpPr>
          <p:spPr bwMode="auto">
            <a:xfrm>
              <a:off x="1557" y="1577"/>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7" name="Freeform 1140"/>
            <p:cNvSpPr>
              <a:spLocks/>
            </p:cNvSpPr>
            <p:nvPr/>
          </p:nvSpPr>
          <p:spPr bwMode="auto">
            <a:xfrm>
              <a:off x="1564" y="1581"/>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8" name="Freeform 1141"/>
            <p:cNvSpPr>
              <a:spLocks/>
            </p:cNvSpPr>
            <p:nvPr/>
          </p:nvSpPr>
          <p:spPr bwMode="auto">
            <a:xfrm>
              <a:off x="1570" y="1584"/>
              <a:ext cx="13" cy="10"/>
            </a:xfrm>
            <a:custGeom>
              <a:avLst/>
              <a:gdLst>
                <a:gd name="T0" fmla="*/ 0 w 13"/>
                <a:gd name="T1" fmla="*/ 6 h 10"/>
                <a:gd name="T2" fmla="*/ 0 w 13"/>
                <a:gd name="T3" fmla="*/ 0 h 10"/>
                <a:gd name="T4" fmla="*/ 7 w 13"/>
                <a:gd name="T5" fmla="*/ 0 h 10"/>
                <a:gd name="T6" fmla="*/ 13 w 13"/>
                <a:gd name="T7" fmla="*/ 3 h 10"/>
                <a:gd name="T8" fmla="*/ 13 w 13"/>
                <a:gd name="T9" fmla="*/ 10 h 10"/>
                <a:gd name="T10" fmla="*/ 7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7" y="0"/>
                  </a:lnTo>
                  <a:lnTo>
                    <a:pt x="13" y="3"/>
                  </a:lnTo>
                  <a:lnTo>
                    <a:pt x="13" y="10"/>
                  </a:lnTo>
                  <a:lnTo>
                    <a:pt x="7"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79" name="Freeform 1142"/>
            <p:cNvSpPr>
              <a:spLocks/>
            </p:cNvSpPr>
            <p:nvPr/>
          </p:nvSpPr>
          <p:spPr bwMode="auto">
            <a:xfrm>
              <a:off x="1577" y="1587"/>
              <a:ext cx="13" cy="10"/>
            </a:xfrm>
            <a:custGeom>
              <a:avLst/>
              <a:gdLst>
                <a:gd name="T0" fmla="*/ 0 w 13"/>
                <a:gd name="T1" fmla="*/ 7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0" name="Freeform 1143"/>
            <p:cNvSpPr>
              <a:spLocks/>
            </p:cNvSpPr>
            <p:nvPr/>
          </p:nvSpPr>
          <p:spPr bwMode="auto">
            <a:xfrm>
              <a:off x="1583" y="1590"/>
              <a:ext cx="13" cy="12"/>
            </a:xfrm>
            <a:custGeom>
              <a:avLst/>
              <a:gdLst>
                <a:gd name="T0" fmla="*/ 0 w 13"/>
                <a:gd name="T1" fmla="*/ 7 h 12"/>
                <a:gd name="T2" fmla="*/ 0 w 13"/>
                <a:gd name="T3" fmla="*/ 0 h 12"/>
                <a:gd name="T4" fmla="*/ 7 w 13"/>
                <a:gd name="T5" fmla="*/ 0 h 12"/>
                <a:gd name="T6" fmla="*/ 13 w 13"/>
                <a:gd name="T7" fmla="*/ 5 h 12"/>
                <a:gd name="T8" fmla="*/ 13 w 13"/>
                <a:gd name="T9" fmla="*/ 12 h 12"/>
                <a:gd name="T10" fmla="*/ 7 w 13"/>
                <a:gd name="T11" fmla="*/ 12 h 12"/>
                <a:gd name="T12" fmla="*/ 0 w 13"/>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7" y="0"/>
                  </a:lnTo>
                  <a:lnTo>
                    <a:pt x="13" y="5"/>
                  </a:lnTo>
                  <a:lnTo>
                    <a:pt x="13" y="12"/>
                  </a:lnTo>
                  <a:lnTo>
                    <a:pt x="7"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1" name="Freeform 1144"/>
            <p:cNvSpPr>
              <a:spLocks/>
            </p:cNvSpPr>
            <p:nvPr/>
          </p:nvSpPr>
          <p:spPr bwMode="auto">
            <a:xfrm>
              <a:off x="1590" y="1595"/>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2" name="Freeform 1145"/>
            <p:cNvSpPr>
              <a:spLocks/>
            </p:cNvSpPr>
            <p:nvPr/>
          </p:nvSpPr>
          <p:spPr bwMode="auto">
            <a:xfrm>
              <a:off x="1596" y="1597"/>
              <a:ext cx="13" cy="11"/>
            </a:xfrm>
            <a:custGeom>
              <a:avLst/>
              <a:gdLst>
                <a:gd name="T0" fmla="*/ 0 w 13"/>
                <a:gd name="T1" fmla="*/ 6 h 11"/>
                <a:gd name="T2" fmla="*/ 0 w 13"/>
                <a:gd name="T3" fmla="*/ 0 h 11"/>
                <a:gd name="T4" fmla="*/ 7 w 13"/>
                <a:gd name="T5" fmla="*/ 0 h 11"/>
                <a:gd name="T6" fmla="*/ 13 w 13"/>
                <a:gd name="T7" fmla="*/ 5 h 11"/>
                <a:gd name="T8" fmla="*/ 13 w 13"/>
                <a:gd name="T9" fmla="*/ 11 h 11"/>
                <a:gd name="T10" fmla="*/ 7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3" name="Freeform 1146"/>
            <p:cNvSpPr>
              <a:spLocks/>
            </p:cNvSpPr>
            <p:nvPr/>
          </p:nvSpPr>
          <p:spPr bwMode="auto">
            <a:xfrm>
              <a:off x="1603" y="1602"/>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4" name="Freeform 1147"/>
            <p:cNvSpPr>
              <a:spLocks/>
            </p:cNvSpPr>
            <p:nvPr/>
          </p:nvSpPr>
          <p:spPr bwMode="auto">
            <a:xfrm>
              <a:off x="1609" y="1603"/>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5" name="Freeform 1148"/>
            <p:cNvSpPr>
              <a:spLocks/>
            </p:cNvSpPr>
            <p:nvPr/>
          </p:nvSpPr>
          <p:spPr bwMode="auto">
            <a:xfrm>
              <a:off x="1616" y="1607"/>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6" name="Freeform 1149"/>
            <p:cNvSpPr>
              <a:spLocks/>
            </p:cNvSpPr>
            <p:nvPr/>
          </p:nvSpPr>
          <p:spPr bwMode="auto">
            <a:xfrm>
              <a:off x="1622" y="1610"/>
              <a:ext cx="13" cy="10"/>
            </a:xfrm>
            <a:custGeom>
              <a:avLst/>
              <a:gdLst>
                <a:gd name="T0" fmla="*/ 0 w 13"/>
                <a:gd name="T1" fmla="*/ 6 h 10"/>
                <a:gd name="T2" fmla="*/ 0 w 13"/>
                <a:gd name="T3" fmla="*/ 0 h 10"/>
                <a:gd name="T4" fmla="*/ 7 w 13"/>
                <a:gd name="T5" fmla="*/ 0 h 10"/>
                <a:gd name="T6" fmla="*/ 13 w 13"/>
                <a:gd name="T7" fmla="*/ 3 h 10"/>
                <a:gd name="T8" fmla="*/ 13 w 13"/>
                <a:gd name="T9" fmla="*/ 10 h 10"/>
                <a:gd name="T10" fmla="*/ 7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7" y="0"/>
                  </a:lnTo>
                  <a:lnTo>
                    <a:pt x="13" y="3"/>
                  </a:lnTo>
                  <a:lnTo>
                    <a:pt x="13" y="10"/>
                  </a:lnTo>
                  <a:lnTo>
                    <a:pt x="7"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7" name="Freeform 1150"/>
            <p:cNvSpPr>
              <a:spLocks/>
            </p:cNvSpPr>
            <p:nvPr/>
          </p:nvSpPr>
          <p:spPr bwMode="auto">
            <a:xfrm>
              <a:off x="1629" y="1613"/>
              <a:ext cx="13" cy="10"/>
            </a:xfrm>
            <a:custGeom>
              <a:avLst/>
              <a:gdLst>
                <a:gd name="T0" fmla="*/ 0 w 13"/>
                <a:gd name="T1" fmla="*/ 7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8" name="Freeform 1151"/>
            <p:cNvSpPr>
              <a:spLocks/>
            </p:cNvSpPr>
            <p:nvPr/>
          </p:nvSpPr>
          <p:spPr bwMode="auto">
            <a:xfrm>
              <a:off x="1635" y="1616"/>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89" name="Freeform 1152"/>
            <p:cNvSpPr>
              <a:spLocks/>
            </p:cNvSpPr>
            <p:nvPr/>
          </p:nvSpPr>
          <p:spPr bwMode="auto">
            <a:xfrm>
              <a:off x="1642" y="1618"/>
              <a:ext cx="13" cy="10"/>
            </a:xfrm>
            <a:custGeom>
              <a:avLst/>
              <a:gdLst>
                <a:gd name="T0" fmla="*/ 0 w 13"/>
                <a:gd name="T1" fmla="*/ 6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0" name="Freeform 1153"/>
            <p:cNvSpPr>
              <a:spLocks/>
            </p:cNvSpPr>
            <p:nvPr/>
          </p:nvSpPr>
          <p:spPr bwMode="auto">
            <a:xfrm>
              <a:off x="1648" y="1621"/>
              <a:ext cx="12" cy="10"/>
            </a:xfrm>
            <a:custGeom>
              <a:avLst/>
              <a:gdLst>
                <a:gd name="T0" fmla="*/ 0 w 12"/>
                <a:gd name="T1" fmla="*/ 7 h 10"/>
                <a:gd name="T2" fmla="*/ 0 w 12"/>
                <a:gd name="T3" fmla="*/ 0 h 10"/>
                <a:gd name="T4" fmla="*/ 7 w 12"/>
                <a:gd name="T5" fmla="*/ 0 h 10"/>
                <a:gd name="T6" fmla="*/ 12 w 12"/>
                <a:gd name="T7" fmla="*/ 3 h 10"/>
                <a:gd name="T8" fmla="*/ 12 w 12"/>
                <a:gd name="T9" fmla="*/ 10 h 10"/>
                <a:gd name="T10" fmla="*/ 5 w 12"/>
                <a:gd name="T11" fmla="*/ 10 h 10"/>
                <a:gd name="T12" fmla="*/ 0 w 12"/>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0" y="7"/>
                  </a:moveTo>
                  <a:lnTo>
                    <a:pt x="0" y="0"/>
                  </a:lnTo>
                  <a:lnTo>
                    <a:pt x="7" y="0"/>
                  </a:lnTo>
                  <a:lnTo>
                    <a:pt x="12" y="3"/>
                  </a:lnTo>
                  <a:lnTo>
                    <a:pt x="12" y="10"/>
                  </a:lnTo>
                  <a:lnTo>
                    <a:pt x="5"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1" name="Freeform 1154"/>
            <p:cNvSpPr>
              <a:spLocks/>
            </p:cNvSpPr>
            <p:nvPr/>
          </p:nvSpPr>
          <p:spPr bwMode="auto">
            <a:xfrm>
              <a:off x="1653" y="1624"/>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2" name="Freeform 1155"/>
            <p:cNvSpPr>
              <a:spLocks/>
            </p:cNvSpPr>
            <p:nvPr/>
          </p:nvSpPr>
          <p:spPr bwMode="auto">
            <a:xfrm>
              <a:off x="1660" y="1628"/>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3" name="Freeform 1156"/>
            <p:cNvSpPr>
              <a:spLocks/>
            </p:cNvSpPr>
            <p:nvPr/>
          </p:nvSpPr>
          <p:spPr bwMode="auto">
            <a:xfrm>
              <a:off x="1666" y="1629"/>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4" name="Freeform 1157"/>
            <p:cNvSpPr>
              <a:spLocks/>
            </p:cNvSpPr>
            <p:nvPr/>
          </p:nvSpPr>
          <p:spPr bwMode="auto">
            <a:xfrm>
              <a:off x="1673" y="1631"/>
              <a:ext cx="13" cy="10"/>
            </a:xfrm>
            <a:custGeom>
              <a:avLst/>
              <a:gdLst>
                <a:gd name="T0" fmla="*/ 0 w 13"/>
                <a:gd name="T1" fmla="*/ 6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5" name="Freeform 1158"/>
            <p:cNvSpPr>
              <a:spLocks/>
            </p:cNvSpPr>
            <p:nvPr/>
          </p:nvSpPr>
          <p:spPr bwMode="auto">
            <a:xfrm>
              <a:off x="1679" y="1634"/>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6" name="Freeform 1159"/>
            <p:cNvSpPr>
              <a:spLocks/>
            </p:cNvSpPr>
            <p:nvPr/>
          </p:nvSpPr>
          <p:spPr bwMode="auto">
            <a:xfrm>
              <a:off x="1686" y="1636"/>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7" name="Freeform 1160"/>
            <p:cNvSpPr>
              <a:spLocks/>
            </p:cNvSpPr>
            <p:nvPr/>
          </p:nvSpPr>
          <p:spPr bwMode="auto">
            <a:xfrm>
              <a:off x="1692" y="1639"/>
              <a:ext cx="13" cy="8"/>
            </a:xfrm>
            <a:custGeom>
              <a:avLst/>
              <a:gdLst>
                <a:gd name="T0" fmla="*/ 0 w 13"/>
                <a:gd name="T1" fmla="*/ 6 h 8"/>
                <a:gd name="T2" fmla="*/ 0 w 13"/>
                <a:gd name="T3" fmla="*/ 0 h 8"/>
                <a:gd name="T4" fmla="*/ 7 w 13"/>
                <a:gd name="T5" fmla="*/ 0 h 8"/>
                <a:gd name="T6" fmla="*/ 13 w 13"/>
                <a:gd name="T7" fmla="*/ 2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8" name="Freeform 1161"/>
            <p:cNvSpPr>
              <a:spLocks/>
            </p:cNvSpPr>
            <p:nvPr/>
          </p:nvSpPr>
          <p:spPr bwMode="auto">
            <a:xfrm>
              <a:off x="1699" y="1641"/>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399" name="Freeform 1162"/>
            <p:cNvSpPr>
              <a:spLocks/>
            </p:cNvSpPr>
            <p:nvPr/>
          </p:nvSpPr>
          <p:spPr bwMode="auto">
            <a:xfrm>
              <a:off x="1705" y="1642"/>
              <a:ext cx="13" cy="10"/>
            </a:xfrm>
            <a:custGeom>
              <a:avLst/>
              <a:gdLst>
                <a:gd name="T0" fmla="*/ 0 w 13"/>
                <a:gd name="T1" fmla="*/ 7 h 10"/>
                <a:gd name="T2" fmla="*/ 0 w 13"/>
                <a:gd name="T3" fmla="*/ 0 h 10"/>
                <a:gd name="T4" fmla="*/ 7 w 13"/>
                <a:gd name="T5" fmla="*/ 0 h 10"/>
                <a:gd name="T6" fmla="*/ 13 w 13"/>
                <a:gd name="T7" fmla="*/ 3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3"/>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0" name="Freeform 1163"/>
            <p:cNvSpPr>
              <a:spLocks/>
            </p:cNvSpPr>
            <p:nvPr/>
          </p:nvSpPr>
          <p:spPr bwMode="auto">
            <a:xfrm>
              <a:off x="1712" y="1645"/>
              <a:ext cx="13" cy="9"/>
            </a:xfrm>
            <a:custGeom>
              <a:avLst/>
              <a:gdLst>
                <a:gd name="T0" fmla="*/ 0 w 13"/>
                <a:gd name="T1" fmla="*/ 7 h 9"/>
                <a:gd name="T2" fmla="*/ 0 w 13"/>
                <a:gd name="T3" fmla="*/ 0 h 9"/>
                <a:gd name="T4" fmla="*/ 6 w 13"/>
                <a:gd name="T5" fmla="*/ 0 h 9"/>
                <a:gd name="T6" fmla="*/ 13 w 13"/>
                <a:gd name="T7" fmla="*/ 2 h 9"/>
                <a:gd name="T8" fmla="*/ 13 w 13"/>
                <a:gd name="T9" fmla="*/ 9 h 9"/>
                <a:gd name="T10" fmla="*/ 6 w 13"/>
                <a:gd name="T11" fmla="*/ 9 h 9"/>
                <a:gd name="T12" fmla="*/ 0 w 13"/>
                <a:gd name="T13" fmla="*/ 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6" y="0"/>
                  </a:lnTo>
                  <a:lnTo>
                    <a:pt x="13" y="2"/>
                  </a:lnTo>
                  <a:lnTo>
                    <a:pt x="13" y="9"/>
                  </a:lnTo>
                  <a:lnTo>
                    <a:pt x="6"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1" name="Freeform 1164"/>
            <p:cNvSpPr>
              <a:spLocks/>
            </p:cNvSpPr>
            <p:nvPr/>
          </p:nvSpPr>
          <p:spPr bwMode="auto">
            <a:xfrm>
              <a:off x="1718" y="1647"/>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2" name="Freeform 1165"/>
            <p:cNvSpPr>
              <a:spLocks/>
            </p:cNvSpPr>
            <p:nvPr/>
          </p:nvSpPr>
          <p:spPr bwMode="auto">
            <a:xfrm>
              <a:off x="1725" y="1649"/>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3" name="Freeform 1166"/>
            <p:cNvSpPr>
              <a:spLocks/>
            </p:cNvSpPr>
            <p:nvPr/>
          </p:nvSpPr>
          <p:spPr bwMode="auto">
            <a:xfrm>
              <a:off x="1731" y="1650"/>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4" name="Freeform 1167"/>
            <p:cNvSpPr>
              <a:spLocks/>
            </p:cNvSpPr>
            <p:nvPr/>
          </p:nvSpPr>
          <p:spPr bwMode="auto">
            <a:xfrm>
              <a:off x="1738" y="1654"/>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5" name="Freeform 1168"/>
            <p:cNvSpPr>
              <a:spLocks/>
            </p:cNvSpPr>
            <p:nvPr/>
          </p:nvSpPr>
          <p:spPr bwMode="auto">
            <a:xfrm>
              <a:off x="1744" y="1655"/>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6" name="Freeform 1169"/>
            <p:cNvSpPr>
              <a:spLocks/>
            </p:cNvSpPr>
            <p:nvPr/>
          </p:nvSpPr>
          <p:spPr bwMode="auto">
            <a:xfrm>
              <a:off x="1751" y="1657"/>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7" name="Freeform 1170"/>
            <p:cNvSpPr>
              <a:spLocks/>
            </p:cNvSpPr>
            <p:nvPr/>
          </p:nvSpPr>
          <p:spPr bwMode="auto">
            <a:xfrm>
              <a:off x="1757" y="1658"/>
              <a:ext cx="13" cy="9"/>
            </a:xfrm>
            <a:custGeom>
              <a:avLst/>
              <a:gdLst>
                <a:gd name="T0" fmla="*/ 0 w 13"/>
                <a:gd name="T1" fmla="*/ 7 h 9"/>
                <a:gd name="T2" fmla="*/ 0 w 13"/>
                <a:gd name="T3" fmla="*/ 0 h 9"/>
                <a:gd name="T4" fmla="*/ 7 w 13"/>
                <a:gd name="T5" fmla="*/ 0 h 9"/>
                <a:gd name="T6" fmla="*/ 13 w 13"/>
                <a:gd name="T7" fmla="*/ 2 h 9"/>
                <a:gd name="T8" fmla="*/ 13 w 13"/>
                <a:gd name="T9" fmla="*/ 9 h 9"/>
                <a:gd name="T10" fmla="*/ 7 w 13"/>
                <a:gd name="T11" fmla="*/ 9 h 9"/>
                <a:gd name="T12" fmla="*/ 0 w 13"/>
                <a:gd name="T13" fmla="*/ 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7" y="0"/>
                  </a:lnTo>
                  <a:lnTo>
                    <a:pt x="13" y="2"/>
                  </a:lnTo>
                  <a:lnTo>
                    <a:pt x="13" y="9"/>
                  </a:lnTo>
                  <a:lnTo>
                    <a:pt x="7"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8" name="Freeform 1171"/>
            <p:cNvSpPr>
              <a:spLocks/>
            </p:cNvSpPr>
            <p:nvPr/>
          </p:nvSpPr>
          <p:spPr bwMode="auto">
            <a:xfrm>
              <a:off x="1764" y="1660"/>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09" name="Freeform 1172"/>
            <p:cNvSpPr>
              <a:spLocks/>
            </p:cNvSpPr>
            <p:nvPr/>
          </p:nvSpPr>
          <p:spPr bwMode="auto">
            <a:xfrm>
              <a:off x="1770" y="1662"/>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0" name="Freeform 1173"/>
            <p:cNvSpPr>
              <a:spLocks/>
            </p:cNvSpPr>
            <p:nvPr/>
          </p:nvSpPr>
          <p:spPr bwMode="auto">
            <a:xfrm>
              <a:off x="1777" y="1663"/>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1" name="Freeform 1174"/>
            <p:cNvSpPr>
              <a:spLocks/>
            </p:cNvSpPr>
            <p:nvPr/>
          </p:nvSpPr>
          <p:spPr bwMode="auto">
            <a:xfrm>
              <a:off x="1783" y="1665"/>
              <a:ext cx="13" cy="8"/>
            </a:xfrm>
            <a:custGeom>
              <a:avLst/>
              <a:gdLst>
                <a:gd name="T0" fmla="*/ 0 w 13"/>
                <a:gd name="T1" fmla="*/ 6 h 8"/>
                <a:gd name="T2" fmla="*/ 0 w 13"/>
                <a:gd name="T3" fmla="*/ 0 h 8"/>
                <a:gd name="T4" fmla="*/ 7 w 13"/>
                <a:gd name="T5" fmla="*/ 0 h 8"/>
                <a:gd name="T6" fmla="*/ 13 w 13"/>
                <a:gd name="T7" fmla="*/ 2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2" name="Freeform 1175"/>
            <p:cNvSpPr>
              <a:spLocks/>
            </p:cNvSpPr>
            <p:nvPr/>
          </p:nvSpPr>
          <p:spPr bwMode="auto">
            <a:xfrm>
              <a:off x="1790" y="1667"/>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3" name="Freeform 1176"/>
            <p:cNvSpPr>
              <a:spLocks/>
            </p:cNvSpPr>
            <p:nvPr/>
          </p:nvSpPr>
          <p:spPr bwMode="auto">
            <a:xfrm>
              <a:off x="1796" y="1668"/>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4" name="Freeform 1177"/>
            <p:cNvSpPr>
              <a:spLocks/>
            </p:cNvSpPr>
            <p:nvPr/>
          </p:nvSpPr>
          <p:spPr bwMode="auto">
            <a:xfrm>
              <a:off x="1803" y="1670"/>
              <a:ext cx="13" cy="10"/>
            </a:xfrm>
            <a:custGeom>
              <a:avLst/>
              <a:gdLst>
                <a:gd name="T0" fmla="*/ 0 w 13"/>
                <a:gd name="T1" fmla="*/ 6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5" name="Freeform 1178"/>
            <p:cNvSpPr>
              <a:spLocks/>
            </p:cNvSpPr>
            <p:nvPr/>
          </p:nvSpPr>
          <p:spPr bwMode="auto">
            <a:xfrm>
              <a:off x="1809" y="1673"/>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6" name="Freeform 1179"/>
            <p:cNvSpPr>
              <a:spLocks/>
            </p:cNvSpPr>
            <p:nvPr/>
          </p:nvSpPr>
          <p:spPr bwMode="auto">
            <a:xfrm>
              <a:off x="1816" y="1675"/>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7" name="Freeform 1180"/>
            <p:cNvSpPr>
              <a:spLocks/>
            </p:cNvSpPr>
            <p:nvPr/>
          </p:nvSpPr>
          <p:spPr bwMode="auto">
            <a:xfrm>
              <a:off x="1822" y="1676"/>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8" name="Freeform 1181"/>
            <p:cNvSpPr>
              <a:spLocks/>
            </p:cNvSpPr>
            <p:nvPr/>
          </p:nvSpPr>
          <p:spPr bwMode="auto">
            <a:xfrm>
              <a:off x="1829" y="1680"/>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19" name="Freeform 1182"/>
            <p:cNvSpPr>
              <a:spLocks/>
            </p:cNvSpPr>
            <p:nvPr/>
          </p:nvSpPr>
          <p:spPr bwMode="auto">
            <a:xfrm>
              <a:off x="1835" y="1681"/>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0" name="Freeform 1183"/>
            <p:cNvSpPr>
              <a:spLocks/>
            </p:cNvSpPr>
            <p:nvPr/>
          </p:nvSpPr>
          <p:spPr bwMode="auto">
            <a:xfrm>
              <a:off x="1842" y="1683"/>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1" name="Freeform 1184"/>
            <p:cNvSpPr>
              <a:spLocks/>
            </p:cNvSpPr>
            <p:nvPr/>
          </p:nvSpPr>
          <p:spPr bwMode="auto">
            <a:xfrm>
              <a:off x="1848" y="1684"/>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2" name="Freeform 1185"/>
            <p:cNvSpPr>
              <a:spLocks/>
            </p:cNvSpPr>
            <p:nvPr/>
          </p:nvSpPr>
          <p:spPr bwMode="auto">
            <a:xfrm>
              <a:off x="1855" y="1688"/>
              <a:ext cx="11" cy="8"/>
            </a:xfrm>
            <a:custGeom>
              <a:avLst/>
              <a:gdLst>
                <a:gd name="T0" fmla="*/ 0 w 11"/>
                <a:gd name="T1" fmla="*/ 6 h 8"/>
                <a:gd name="T2" fmla="*/ 0 w 11"/>
                <a:gd name="T3" fmla="*/ 0 h 8"/>
                <a:gd name="T4" fmla="*/ 6 w 11"/>
                <a:gd name="T5" fmla="*/ 0 h 8"/>
                <a:gd name="T6" fmla="*/ 11 w 11"/>
                <a:gd name="T7" fmla="*/ 1 h 8"/>
                <a:gd name="T8" fmla="*/ 11 w 11"/>
                <a:gd name="T9" fmla="*/ 8 h 8"/>
                <a:gd name="T10" fmla="*/ 4 w 11"/>
                <a:gd name="T11" fmla="*/ 8 h 8"/>
                <a:gd name="T12" fmla="*/ 0 w 11"/>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8">
                  <a:moveTo>
                    <a:pt x="0" y="6"/>
                  </a:moveTo>
                  <a:lnTo>
                    <a:pt x="0" y="0"/>
                  </a:lnTo>
                  <a:lnTo>
                    <a:pt x="6" y="0"/>
                  </a:lnTo>
                  <a:lnTo>
                    <a:pt x="11" y="1"/>
                  </a:lnTo>
                  <a:lnTo>
                    <a:pt x="11" y="8"/>
                  </a:lnTo>
                  <a:lnTo>
                    <a:pt x="4"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3" name="Freeform 1186"/>
            <p:cNvSpPr>
              <a:spLocks/>
            </p:cNvSpPr>
            <p:nvPr/>
          </p:nvSpPr>
          <p:spPr bwMode="auto">
            <a:xfrm>
              <a:off x="1859" y="1689"/>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4" name="Freeform 1187"/>
            <p:cNvSpPr>
              <a:spLocks/>
            </p:cNvSpPr>
            <p:nvPr/>
          </p:nvSpPr>
          <p:spPr bwMode="auto">
            <a:xfrm>
              <a:off x="1866" y="1693"/>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5" name="Freeform 1188"/>
            <p:cNvSpPr>
              <a:spLocks/>
            </p:cNvSpPr>
            <p:nvPr/>
          </p:nvSpPr>
          <p:spPr bwMode="auto">
            <a:xfrm>
              <a:off x="1872" y="1696"/>
              <a:ext cx="13" cy="10"/>
            </a:xfrm>
            <a:custGeom>
              <a:avLst/>
              <a:gdLst>
                <a:gd name="T0" fmla="*/ 0 w 13"/>
                <a:gd name="T1" fmla="*/ 6 h 10"/>
                <a:gd name="T2" fmla="*/ 0 w 13"/>
                <a:gd name="T3" fmla="*/ 0 h 10"/>
                <a:gd name="T4" fmla="*/ 7 w 13"/>
                <a:gd name="T5" fmla="*/ 0 h 10"/>
                <a:gd name="T6" fmla="*/ 13 w 13"/>
                <a:gd name="T7" fmla="*/ 3 h 10"/>
                <a:gd name="T8" fmla="*/ 13 w 13"/>
                <a:gd name="T9" fmla="*/ 10 h 10"/>
                <a:gd name="T10" fmla="*/ 7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7" y="0"/>
                  </a:lnTo>
                  <a:lnTo>
                    <a:pt x="13" y="3"/>
                  </a:lnTo>
                  <a:lnTo>
                    <a:pt x="13" y="10"/>
                  </a:lnTo>
                  <a:lnTo>
                    <a:pt x="7"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6" name="Freeform 1189"/>
            <p:cNvSpPr>
              <a:spLocks/>
            </p:cNvSpPr>
            <p:nvPr/>
          </p:nvSpPr>
          <p:spPr bwMode="auto">
            <a:xfrm>
              <a:off x="1879" y="1699"/>
              <a:ext cx="13" cy="10"/>
            </a:xfrm>
            <a:custGeom>
              <a:avLst/>
              <a:gdLst>
                <a:gd name="T0" fmla="*/ 0 w 13"/>
                <a:gd name="T1" fmla="*/ 7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7" name="Freeform 1190"/>
            <p:cNvSpPr>
              <a:spLocks/>
            </p:cNvSpPr>
            <p:nvPr/>
          </p:nvSpPr>
          <p:spPr bwMode="auto">
            <a:xfrm>
              <a:off x="1885" y="1702"/>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8" name="Freeform 1191"/>
            <p:cNvSpPr>
              <a:spLocks/>
            </p:cNvSpPr>
            <p:nvPr/>
          </p:nvSpPr>
          <p:spPr bwMode="auto">
            <a:xfrm>
              <a:off x="1892" y="1706"/>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29" name="Freeform 1192"/>
            <p:cNvSpPr>
              <a:spLocks/>
            </p:cNvSpPr>
            <p:nvPr/>
          </p:nvSpPr>
          <p:spPr bwMode="auto">
            <a:xfrm>
              <a:off x="1898" y="1709"/>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0" name="Freeform 1193"/>
            <p:cNvSpPr>
              <a:spLocks/>
            </p:cNvSpPr>
            <p:nvPr/>
          </p:nvSpPr>
          <p:spPr bwMode="auto">
            <a:xfrm>
              <a:off x="1905" y="1710"/>
              <a:ext cx="13" cy="10"/>
            </a:xfrm>
            <a:custGeom>
              <a:avLst/>
              <a:gdLst>
                <a:gd name="T0" fmla="*/ 0 w 13"/>
                <a:gd name="T1" fmla="*/ 7 h 10"/>
                <a:gd name="T2" fmla="*/ 0 w 13"/>
                <a:gd name="T3" fmla="*/ 0 h 10"/>
                <a:gd name="T4" fmla="*/ 6 w 13"/>
                <a:gd name="T5" fmla="*/ 0 h 10"/>
                <a:gd name="T6" fmla="*/ 13 w 13"/>
                <a:gd name="T7" fmla="*/ 4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1" name="Freeform 1194"/>
            <p:cNvSpPr>
              <a:spLocks/>
            </p:cNvSpPr>
            <p:nvPr/>
          </p:nvSpPr>
          <p:spPr bwMode="auto">
            <a:xfrm>
              <a:off x="1911" y="1714"/>
              <a:ext cx="13" cy="9"/>
            </a:xfrm>
            <a:custGeom>
              <a:avLst/>
              <a:gdLst>
                <a:gd name="T0" fmla="*/ 0 w 13"/>
                <a:gd name="T1" fmla="*/ 6 h 9"/>
                <a:gd name="T2" fmla="*/ 0 w 13"/>
                <a:gd name="T3" fmla="*/ 0 h 9"/>
                <a:gd name="T4" fmla="*/ 7 w 13"/>
                <a:gd name="T5" fmla="*/ 0 h 9"/>
                <a:gd name="T6" fmla="*/ 13 w 13"/>
                <a:gd name="T7" fmla="*/ 3 h 9"/>
                <a:gd name="T8" fmla="*/ 13 w 13"/>
                <a:gd name="T9" fmla="*/ 9 h 9"/>
                <a:gd name="T10" fmla="*/ 7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2" name="Freeform 1195"/>
            <p:cNvSpPr>
              <a:spLocks/>
            </p:cNvSpPr>
            <p:nvPr/>
          </p:nvSpPr>
          <p:spPr bwMode="auto">
            <a:xfrm>
              <a:off x="1918" y="1717"/>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3" name="Freeform 1196"/>
            <p:cNvSpPr>
              <a:spLocks/>
            </p:cNvSpPr>
            <p:nvPr/>
          </p:nvSpPr>
          <p:spPr bwMode="auto">
            <a:xfrm>
              <a:off x="1924" y="1718"/>
              <a:ext cx="13" cy="9"/>
            </a:xfrm>
            <a:custGeom>
              <a:avLst/>
              <a:gdLst>
                <a:gd name="T0" fmla="*/ 0 w 13"/>
                <a:gd name="T1" fmla="*/ 7 h 9"/>
                <a:gd name="T2" fmla="*/ 0 w 13"/>
                <a:gd name="T3" fmla="*/ 0 h 9"/>
                <a:gd name="T4" fmla="*/ 7 w 13"/>
                <a:gd name="T5" fmla="*/ 0 h 9"/>
                <a:gd name="T6" fmla="*/ 13 w 13"/>
                <a:gd name="T7" fmla="*/ 2 h 9"/>
                <a:gd name="T8" fmla="*/ 13 w 13"/>
                <a:gd name="T9" fmla="*/ 9 h 9"/>
                <a:gd name="T10" fmla="*/ 7 w 13"/>
                <a:gd name="T11" fmla="*/ 9 h 9"/>
                <a:gd name="T12" fmla="*/ 0 w 13"/>
                <a:gd name="T13" fmla="*/ 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7" y="0"/>
                  </a:lnTo>
                  <a:lnTo>
                    <a:pt x="13" y="2"/>
                  </a:lnTo>
                  <a:lnTo>
                    <a:pt x="13" y="9"/>
                  </a:lnTo>
                  <a:lnTo>
                    <a:pt x="7"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4" name="Freeform 1197"/>
            <p:cNvSpPr>
              <a:spLocks/>
            </p:cNvSpPr>
            <p:nvPr/>
          </p:nvSpPr>
          <p:spPr bwMode="auto">
            <a:xfrm>
              <a:off x="1931" y="1720"/>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5" name="Freeform 1198"/>
            <p:cNvSpPr>
              <a:spLocks/>
            </p:cNvSpPr>
            <p:nvPr/>
          </p:nvSpPr>
          <p:spPr bwMode="auto">
            <a:xfrm>
              <a:off x="1937" y="1722"/>
              <a:ext cx="13" cy="9"/>
            </a:xfrm>
            <a:custGeom>
              <a:avLst/>
              <a:gdLst>
                <a:gd name="T0" fmla="*/ 0 w 13"/>
                <a:gd name="T1" fmla="*/ 6 h 9"/>
                <a:gd name="T2" fmla="*/ 0 w 13"/>
                <a:gd name="T3" fmla="*/ 0 h 9"/>
                <a:gd name="T4" fmla="*/ 7 w 13"/>
                <a:gd name="T5" fmla="*/ 0 h 9"/>
                <a:gd name="T6" fmla="*/ 13 w 13"/>
                <a:gd name="T7" fmla="*/ 3 h 9"/>
                <a:gd name="T8" fmla="*/ 13 w 13"/>
                <a:gd name="T9" fmla="*/ 9 h 9"/>
                <a:gd name="T10" fmla="*/ 7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6" name="Freeform 1199"/>
            <p:cNvSpPr>
              <a:spLocks/>
            </p:cNvSpPr>
            <p:nvPr/>
          </p:nvSpPr>
          <p:spPr bwMode="auto">
            <a:xfrm>
              <a:off x="1944" y="1725"/>
              <a:ext cx="13" cy="8"/>
            </a:xfrm>
            <a:custGeom>
              <a:avLst/>
              <a:gdLst>
                <a:gd name="T0" fmla="*/ 0 w 13"/>
                <a:gd name="T1" fmla="*/ 6 h 8"/>
                <a:gd name="T2" fmla="*/ 0 w 13"/>
                <a:gd name="T3" fmla="*/ 0 h 8"/>
                <a:gd name="T4" fmla="*/ 6 w 13"/>
                <a:gd name="T5" fmla="*/ 0 h 8"/>
                <a:gd name="T6" fmla="*/ 13 w 13"/>
                <a:gd name="T7" fmla="*/ 2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2"/>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7" name="Freeform 1200"/>
            <p:cNvSpPr>
              <a:spLocks/>
            </p:cNvSpPr>
            <p:nvPr/>
          </p:nvSpPr>
          <p:spPr bwMode="auto">
            <a:xfrm>
              <a:off x="1950" y="1727"/>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38" name="Rectangle 1201"/>
            <p:cNvSpPr>
              <a:spLocks noChangeArrowheads="1"/>
            </p:cNvSpPr>
            <p:nvPr/>
          </p:nvSpPr>
          <p:spPr bwMode="auto">
            <a:xfrm>
              <a:off x="1957" y="1728"/>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39" name="Freeform 1202"/>
            <p:cNvSpPr>
              <a:spLocks/>
            </p:cNvSpPr>
            <p:nvPr/>
          </p:nvSpPr>
          <p:spPr bwMode="auto">
            <a:xfrm>
              <a:off x="1963" y="1728"/>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40" name="Freeform 1203"/>
            <p:cNvSpPr>
              <a:spLocks/>
            </p:cNvSpPr>
            <p:nvPr/>
          </p:nvSpPr>
          <p:spPr bwMode="auto">
            <a:xfrm>
              <a:off x="1970" y="1730"/>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41" name="Freeform 1204"/>
            <p:cNvSpPr>
              <a:spLocks/>
            </p:cNvSpPr>
            <p:nvPr/>
          </p:nvSpPr>
          <p:spPr bwMode="auto">
            <a:xfrm>
              <a:off x="1976" y="1731"/>
              <a:ext cx="13" cy="9"/>
            </a:xfrm>
            <a:custGeom>
              <a:avLst/>
              <a:gdLst>
                <a:gd name="T0" fmla="*/ 0 w 13"/>
                <a:gd name="T1" fmla="*/ 7 h 9"/>
                <a:gd name="T2" fmla="*/ 0 w 13"/>
                <a:gd name="T3" fmla="*/ 0 h 9"/>
                <a:gd name="T4" fmla="*/ 7 w 13"/>
                <a:gd name="T5" fmla="*/ 0 h 9"/>
                <a:gd name="T6" fmla="*/ 13 w 13"/>
                <a:gd name="T7" fmla="*/ 2 h 9"/>
                <a:gd name="T8" fmla="*/ 13 w 13"/>
                <a:gd name="T9" fmla="*/ 9 h 9"/>
                <a:gd name="T10" fmla="*/ 7 w 13"/>
                <a:gd name="T11" fmla="*/ 9 h 9"/>
                <a:gd name="T12" fmla="*/ 0 w 13"/>
                <a:gd name="T13" fmla="*/ 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7" y="0"/>
                  </a:lnTo>
                  <a:lnTo>
                    <a:pt x="13" y="2"/>
                  </a:lnTo>
                  <a:lnTo>
                    <a:pt x="13" y="9"/>
                  </a:lnTo>
                  <a:lnTo>
                    <a:pt x="7"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42" name="Rectangle 1205"/>
            <p:cNvSpPr>
              <a:spLocks noChangeArrowheads="1"/>
            </p:cNvSpPr>
            <p:nvPr/>
          </p:nvSpPr>
          <p:spPr bwMode="auto">
            <a:xfrm>
              <a:off x="1983" y="1733"/>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43" name="Freeform 1206"/>
            <p:cNvSpPr>
              <a:spLocks/>
            </p:cNvSpPr>
            <p:nvPr/>
          </p:nvSpPr>
          <p:spPr bwMode="auto">
            <a:xfrm>
              <a:off x="1989" y="1733"/>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44" name="Rectangle 1207"/>
            <p:cNvSpPr>
              <a:spLocks noChangeArrowheads="1"/>
            </p:cNvSpPr>
            <p:nvPr/>
          </p:nvSpPr>
          <p:spPr bwMode="auto">
            <a:xfrm>
              <a:off x="1996" y="1735"/>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45" name="Freeform 1208"/>
            <p:cNvSpPr>
              <a:spLocks/>
            </p:cNvSpPr>
            <p:nvPr/>
          </p:nvSpPr>
          <p:spPr bwMode="auto">
            <a:xfrm>
              <a:off x="2002" y="1735"/>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46" name="Rectangle 1209"/>
            <p:cNvSpPr>
              <a:spLocks noChangeArrowheads="1"/>
            </p:cNvSpPr>
            <p:nvPr/>
          </p:nvSpPr>
          <p:spPr bwMode="auto">
            <a:xfrm>
              <a:off x="2009" y="1736"/>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47" name="Freeform 1210"/>
            <p:cNvSpPr>
              <a:spLocks/>
            </p:cNvSpPr>
            <p:nvPr/>
          </p:nvSpPr>
          <p:spPr bwMode="auto">
            <a:xfrm>
              <a:off x="2015" y="1736"/>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48" name="Rectangle 1211"/>
            <p:cNvSpPr>
              <a:spLocks noChangeArrowheads="1"/>
            </p:cNvSpPr>
            <p:nvPr/>
          </p:nvSpPr>
          <p:spPr bwMode="auto">
            <a:xfrm>
              <a:off x="2022" y="173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49" name="Freeform 1212"/>
            <p:cNvSpPr>
              <a:spLocks/>
            </p:cNvSpPr>
            <p:nvPr/>
          </p:nvSpPr>
          <p:spPr bwMode="auto">
            <a:xfrm>
              <a:off x="2028" y="1738"/>
              <a:ext cx="13" cy="8"/>
            </a:xfrm>
            <a:custGeom>
              <a:avLst/>
              <a:gdLst>
                <a:gd name="T0" fmla="*/ 0 w 13"/>
                <a:gd name="T1" fmla="*/ 6 h 8"/>
                <a:gd name="T2" fmla="*/ 0 w 13"/>
                <a:gd name="T3" fmla="*/ 0 h 8"/>
                <a:gd name="T4" fmla="*/ 7 w 13"/>
                <a:gd name="T5" fmla="*/ 0 h 8"/>
                <a:gd name="T6" fmla="*/ 13 w 13"/>
                <a:gd name="T7" fmla="*/ 2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50" name="Rectangle 1213"/>
            <p:cNvSpPr>
              <a:spLocks noChangeArrowheads="1"/>
            </p:cNvSpPr>
            <p:nvPr/>
          </p:nvSpPr>
          <p:spPr bwMode="auto">
            <a:xfrm>
              <a:off x="2035" y="1740"/>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51" name="Rectangle 1214"/>
            <p:cNvSpPr>
              <a:spLocks noChangeArrowheads="1"/>
            </p:cNvSpPr>
            <p:nvPr/>
          </p:nvSpPr>
          <p:spPr bwMode="auto">
            <a:xfrm>
              <a:off x="2041" y="1740"/>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52" name="Freeform 1215"/>
            <p:cNvSpPr>
              <a:spLocks/>
            </p:cNvSpPr>
            <p:nvPr/>
          </p:nvSpPr>
          <p:spPr bwMode="auto">
            <a:xfrm>
              <a:off x="2048" y="1740"/>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53" name="Rectangle 1216"/>
            <p:cNvSpPr>
              <a:spLocks noChangeArrowheads="1"/>
            </p:cNvSpPr>
            <p:nvPr/>
          </p:nvSpPr>
          <p:spPr bwMode="auto">
            <a:xfrm>
              <a:off x="2054" y="1741"/>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54" name="Rectangle 1217"/>
            <p:cNvSpPr>
              <a:spLocks noChangeArrowheads="1"/>
            </p:cNvSpPr>
            <p:nvPr/>
          </p:nvSpPr>
          <p:spPr bwMode="auto">
            <a:xfrm>
              <a:off x="2061" y="1741"/>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55" name="Rectangle 1218"/>
            <p:cNvSpPr>
              <a:spLocks noChangeArrowheads="1"/>
            </p:cNvSpPr>
            <p:nvPr/>
          </p:nvSpPr>
          <p:spPr bwMode="auto">
            <a:xfrm>
              <a:off x="2067" y="1741"/>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56" name="Freeform 1219"/>
            <p:cNvSpPr>
              <a:spLocks/>
            </p:cNvSpPr>
            <p:nvPr/>
          </p:nvSpPr>
          <p:spPr bwMode="auto">
            <a:xfrm>
              <a:off x="2074" y="1741"/>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57" name="Rectangle 1220"/>
            <p:cNvSpPr>
              <a:spLocks noChangeArrowheads="1"/>
            </p:cNvSpPr>
            <p:nvPr/>
          </p:nvSpPr>
          <p:spPr bwMode="auto">
            <a:xfrm>
              <a:off x="2080" y="1743"/>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58" name="Rectangle 1221"/>
            <p:cNvSpPr>
              <a:spLocks noChangeArrowheads="1"/>
            </p:cNvSpPr>
            <p:nvPr/>
          </p:nvSpPr>
          <p:spPr bwMode="auto">
            <a:xfrm>
              <a:off x="2087" y="1743"/>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59" name="Freeform 1222"/>
            <p:cNvSpPr>
              <a:spLocks/>
            </p:cNvSpPr>
            <p:nvPr/>
          </p:nvSpPr>
          <p:spPr bwMode="auto">
            <a:xfrm>
              <a:off x="2093" y="1743"/>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60" name="Rectangle 1223"/>
            <p:cNvSpPr>
              <a:spLocks noChangeArrowheads="1"/>
            </p:cNvSpPr>
            <p:nvPr/>
          </p:nvSpPr>
          <p:spPr bwMode="auto">
            <a:xfrm>
              <a:off x="2100" y="1744"/>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1" name="Rectangle 1224"/>
            <p:cNvSpPr>
              <a:spLocks noChangeArrowheads="1"/>
            </p:cNvSpPr>
            <p:nvPr/>
          </p:nvSpPr>
          <p:spPr bwMode="auto">
            <a:xfrm>
              <a:off x="2106" y="1744"/>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2" name="Rectangle 1225"/>
            <p:cNvSpPr>
              <a:spLocks noChangeArrowheads="1"/>
            </p:cNvSpPr>
            <p:nvPr/>
          </p:nvSpPr>
          <p:spPr bwMode="auto">
            <a:xfrm>
              <a:off x="2113" y="1744"/>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3" name="Rectangle 1226"/>
            <p:cNvSpPr>
              <a:spLocks noChangeArrowheads="1"/>
            </p:cNvSpPr>
            <p:nvPr/>
          </p:nvSpPr>
          <p:spPr bwMode="auto">
            <a:xfrm>
              <a:off x="2119" y="1744"/>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4" name="Freeform 1227"/>
            <p:cNvSpPr>
              <a:spLocks/>
            </p:cNvSpPr>
            <p:nvPr/>
          </p:nvSpPr>
          <p:spPr bwMode="auto">
            <a:xfrm>
              <a:off x="2126" y="1744"/>
              <a:ext cx="13" cy="9"/>
            </a:xfrm>
            <a:custGeom>
              <a:avLst/>
              <a:gdLst>
                <a:gd name="T0" fmla="*/ 0 w 13"/>
                <a:gd name="T1" fmla="*/ 7 h 9"/>
                <a:gd name="T2" fmla="*/ 0 w 13"/>
                <a:gd name="T3" fmla="*/ 0 h 9"/>
                <a:gd name="T4" fmla="*/ 6 w 13"/>
                <a:gd name="T5" fmla="*/ 0 h 9"/>
                <a:gd name="T6" fmla="*/ 13 w 13"/>
                <a:gd name="T7" fmla="*/ 2 h 9"/>
                <a:gd name="T8" fmla="*/ 13 w 13"/>
                <a:gd name="T9" fmla="*/ 9 h 9"/>
                <a:gd name="T10" fmla="*/ 6 w 13"/>
                <a:gd name="T11" fmla="*/ 9 h 9"/>
                <a:gd name="T12" fmla="*/ 0 w 13"/>
                <a:gd name="T13" fmla="*/ 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6" y="0"/>
                  </a:lnTo>
                  <a:lnTo>
                    <a:pt x="13" y="2"/>
                  </a:lnTo>
                  <a:lnTo>
                    <a:pt x="13" y="9"/>
                  </a:lnTo>
                  <a:lnTo>
                    <a:pt x="6"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65" name="Rectangle 1228"/>
            <p:cNvSpPr>
              <a:spLocks noChangeArrowheads="1"/>
            </p:cNvSpPr>
            <p:nvPr/>
          </p:nvSpPr>
          <p:spPr bwMode="auto">
            <a:xfrm>
              <a:off x="2132" y="1746"/>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6" name="Rectangle 1229"/>
            <p:cNvSpPr>
              <a:spLocks noChangeArrowheads="1"/>
            </p:cNvSpPr>
            <p:nvPr/>
          </p:nvSpPr>
          <p:spPr bwMode="auto">
            <a:xfrm>
              <a:off x="2137" y="1746"/>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7" name="Rectangle 1230"/>
            <p:cNvSpPr>
              <a:spLocks noChangeArrowheads="1"/>
            </p:cNvSpPr>
            <p:nvPr/>
          </p:nvSpPr>
          <p:spPr bwMode="auto">
            <a:xfrm>
              <a:off x="2144" y="1746"/>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8" name="Rectangle 1231"/>
            <p:cNvSpPr>
              <a:spLocks noChangeArrowheads="1"/>
            </p:cNvSpPr>
            <p:nvPr/>
          </p:nvSpPr>
          <p:spPr bwMode="auto">
            <a:xfrm>
              <a:off x="2150" y="1746"/>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69" name="Rectangle 1232"/>
            <p:cNvSpPr>
              <a:spLocks noChangeArrowheads="1"/>
            </p:cNvSpPr>
            <p:nvPr/>
          </p:nvSpPr>
          <p:spPr bwMode="auto">
            <a:xfrm>
              <a:off x="2157" y="1746"/>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0" name="Freeform 1233"/>
            <p:cNvSpPr>
              <a:spLocks/>
            </p:cNvSpPr>
            <p:nvPr/>
          </p:nvSpPr>
          <p:spPr bwMode="auto">
            <a:xfrm>
              <a:off x="2163" y="1746"/>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71" name="Rectangle 1234"/>
            <p:cNvSpPr>
              <a:spLocks noChangeArrowheads="1"/>
            </p:cNvSpPr>
            <p:nvPr/>
          </p:nvSpPr>
          <p:spPr bwMode="auto">
            <a:xfrm>
              <a:off x="2170" y="174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2" name="Rectangle 1235"/>
            <p:cNvSpPr>
              <a:spLocks noChangeArrowheads="1"/>
            </p:cNvSpPr>
            <p:nvPr/>
          </p:nvSpPr>
          <p:spPr bwMode="auto">
            <a:xfrm>
              <a:off x="2176" y="174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3" name="Rectangle 1236"/>
            <p:cNvSpPr>
              <a:spLocks noChangeArrowheads="1"/>
            </p:cNvSpPr>
            <p:nvPr/>
          </p:nvSpPr>
          <p:spPr bwMode="auto">
            <a:xfrm>
              <a:off x="2183" y="174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4" name="Rectangle 1237"/>
            <p:cNvSpPr>
              <a:spLocks noChangeArrowheads="1"/>
            </p:cNvSpPr>
            <p:nvPr/>
          </p:nvSpPr>
          <p:spPr bwMode="auto">
            <a:xfrm>
              <a:off x="2189" y="174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5" name="Rectangle 1238"/>
            <p:cNvSpPr>
              <a:spLocks noChangeArrowheads="1"/>
            </p:cNvSpPr>
            <p:nvPr/>
          </p:nvSpPr>
          <p:spPr bwMode="auto">
            <a:xfrm>
              <a:off x="2196" y="174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6" name="Rectangle 1239"/>
            <p:cNvSpPr>
              <a:spLocks noChangeArrowheads="1"/>
            </p:cNvSpPr>
            <p:nvPr/>
          </p:nvSpPr>
          <p:spPr bwMode="auto">
            <a:xfrm>
              <a:off x="2202" y="174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7" name="Freeform 1240"/>
            <p:cNvSpPr>
              <a:spLocks/>
            </p:cNvSpPr>
            <p:nvPr/>
          </p:nvSpPr>
          <p:spPr bwMode="auto">
            <a:xfrm>
              <a:off x="2209" y="1748"/>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78" name="Rectangle 1241"/>
            <p:cNvSpPr>
              <a:spLocks noChangeArrowheads="1"/>
            </p:cNvSpPr>
            <p:nvPr/>
          </p:nvSpPr>
          <p:spPr bwMode="auto">
            <a:xfrm>
              <a:off x="2215" y="174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79" name="Rectangle 1242"/>
            <p:cNvSpPr>
              <a:spLocks noChangeArrowheads="1"/>
            </p:cNvSpPr>
            <p:nvPr/>
          </p:nvSpPr>
          <p:spPr bwMode="auto">
            <a:xfrm>
              <a:off x="2222" y="174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0" name="Rectangle 1243"/>
            <p:cNvSpPr>
              <a:spLocks noChangeArrowheads="1"/>
            </p:cNvSpPr>
            <p:nvPr/>
          </p:nvSpPr>
          <p:spPr bwMode="auto">
            <a:xfrm>
              <a:off x="2228" y="174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1" name="Rectangle 1244"/>
            <p:cNvSpPr>
              <a:spLocks noChangeArrowheads="1"/>
            </p:cNvSpPr>
            <p:nvPr/>
          </p:nvSpPr>
          <p:spPr bwMode="auto">
            <a:xfrm>
              <a:off x="2235" y="174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2" name="Rectangle 1245"/>
            <p:cNvSpPr>
              <a:spLocks noChangeArrowheads="1"/>
            </p:cNvSpPr>
            <p:nvPr/>
          </p:nvSpPr>
          <p:spPr bwMode="auto">
            <a:xfrm>
              <a:off x="2241" y="174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3" name="Rectangle 1246"/>
            <p:cNvSpPr>
              <a:spLocks noChangeArrowheads="1"/>
            </p:cNvSpPr>
            <p:nvPr/>
          </p:nvSpPr>
          <p:spPr bwMode="auto">
            <a:xfrm>
              <a:off x="2248" y="174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4" name="Freeform 1247"/>
            <p:cNvSpPr>
              <a:spLocks/>
            </p:cNvSpPr>
            <p:nvPr/>
          </p:nvSpPr>
          <p:spPr bwMode="auto">
            <a:xfrm>
              <a:off x="2254" y="1749"/>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6485" name="Rectangle 1248"/>
            <p:cNvSpPr>
              <a:spLocks noChangeArrowheads="1"/>
            </p:cNvSpPr>
            <p:nvPr/>
          </p:nvSpPr>
          <p:spPr bwMode="auto">
            <a:xfrm>
              <a:off x="2261"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6" name="Rectangle 1249"/>
            <p:cNvSpPr>
              <a:spLocks noChangeArrowheads="1"/>
            </p:cNvSpPr>
            <p:nvPr/>
          </p:nvSpPr>
          <p:spPr bwMode="auto">
            <a:xfrm>
              <a:off x="2267"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7" name="Rectangle 1250"/>
            <p:cNvSpPr>
              <a:spLocks noChangeArrowheads="1"/>
            </p:cNvSpPr>
            <p:nvPr/>
          </p:nvSpPr>
          <p:spPr bwMode="auto">
            <a:xfrm>
              <a:off x="2274"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8" name="Rectangle 1251"/>
            <p:cNvSpPr>
              <a:spLocks noChangeArrowheads="1"/>
            </p:cNvSpPr>
            <p:nvPr/>
          </p:nvSpPr>
          <p:spPr bwMode="auto">
            <a:xfrm>
              <a:off x="2280"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89" name="Rectangle 1252"/>
            <p:cNvSpPr>
              <a:spLocks noChangeArrowheads="1"/>
            </p:cNvSpPr>
            <p:nvPr/>
          </p:nvSpPr>
          <p:spPr bwMode="auto">
            <a:xfrm>
              <a:off x="2287"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0" name="Rectangle 1253"/>
            <p:cNvSpPr>
              <a:spLocks noChangeArrowheads="1"/>
            </p:cNvSpPr>
            <p:nvPr/>
          </p:nvSpPr>
          <p:spPr bwMode="auto">
            <a:xfrm>
              <a:off x="2293"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1" name="Rectangle 1254"/>
            <p:cNvSpPr>
              <a:spLocks noChangeArrowheads="1"/>
            </p:cNvSpPr>
            <p:nvPr/>
          </p:nvSpPr>
          <p:spPr bwMode="auto">
            <a:xfrm>
              <a:off x="2300"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2" name="Rectangle 1255"/>
            <p:cNvSpPr>
              <a:spLocks noChangeArrowheads="1"/>
            </p:cNvSpPr>
            <p:nvPr/>
          </p:nvSpPr>
          <p:spPr bwMode="auto">
            <a:xfrm>
              <a:off x="2306"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3" name="Rectangle 1256"/>
            <p:cNvSpPr>
              <a:spLocks noChangeArrowheads="1"/>
            </p:cNvSpPr>
            <p:nvPr/>
          </p:nvSpPr>
          <p:spPr bwMode="auto">
            <a:xfrm>
              <a:off x="2313"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4" name="Rectangle 1257"/>
            <p:cNvSpPr>
              <a:spLocks noChangeArrowheads="1"/>
            </p:cNvSpPr>
            <p:nvPr/>
          </p:nvSpPr>
          <p:spPr bwMode="auto">
            <a:xfrm>
              <a:off x="2319"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5" name="Rectangle 1258"/>
            <p:cNvSpPr>
              <a:spLocks noChangeArrowheads="1"/>
            </p:cNvSpPr>
            <p:nvPr/>
          </p:nvSpPr>
          <p:spPr bwMode="auto">
            <a:xfrm>
              <a:off x="2326"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6" name="Rectangle 1259"/>
            <p:cNvSpPr>
              <a:spLocks noChangeArrowheads="1"/>
            </p:cNvSpPr>
            <p:nvPr/>
          </p:nvSpPr>
          <p:spPr bwMode="auto">
            <a:xfrm>
              <a:off x="2332"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7" name="Rectangle 1260"/>
            <p:cNvSpPr>
              <a:spLocks noChangeArrowheads="1"/>
            </p:cNvSpPr>
            <p:nvPr/>
          </p:nvSpPr>
          <p:spPr bwMode="auto">
            <a:xfrm>
              <a:off x="2339"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8" name="Rectangle 1261"/>
            <p:cNvSpPr>
              <a:spLocks noChangeArrowheads="1"/>
            </p:cNvSpPr>
            <p:nvPr/>
          </p:nvSpPr>
          <p:spPr bwMode="auto">
            <a:xfrm>
              <a:off x="2345"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499" name="Rectangle 1262"/>
            <p:cNvSpPr>
              <a:spLocks noChangeArrowheads="1"/>
            </p:cNvSpPr>
            <p:nvPr/>
          </p:nvSpPr>
          <p:spPr bwMode="auto">
            <a:xfrm>
              <a:off x="2352"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0" name="Rectangle 1263"/>
            <p:cNvSpPr>
              <a:spLocks noChangeArrowheads="1"/>
            </p:cNvSpPr>
            <p:nvPr/>
          </p:nvSpPr>
          <p:spPr bwMode="auto">
            <a:xfrm>
              <a:off x="2358"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1" name="Rectangle 1264"/>
            <p:cNvSpPr>
              <a:spLocks noChangeArrowheads="1"/>
            </p:cNvSpPr>
            <p:nvPr/>
          </p:nvSpPr>
          <p:spPr bwMode="auto">
            <a:xfrm>
              <a:off x="2365"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2" name="Rectangle 1265"/>
            <p:cNvSpPr>
              <a:spLocks noChangeArrowheads="1"/>
            </p:cNvSpPr>
            <p:nvPr/>
          </p:nvSpPr>
          <p:spPr bwMode="auto">
            <a:xfrm>
              <a:off x="2371"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3" name="Rectangle 1266"/>
            <p:cNvSpPr>
              <a:spLocks noChangeArrowheads="1"/>
            </p:cNvSpPr>
            <p:nvPr/>
          </p:nvSpPr>
          <p:spPr bwMode="auto">
            <a:xfrm>
              <a:off x="2378"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4" name="Rectangle 1267"/>
            <p:cNvSpPr>
              <a:spLocks noChangeArrowheads="1"/>
            </p:cNvSpPr>
            <p:nvPr/>
          </p:nvSpPr>
          <p:spPr bwMode="auto">
            <a:xfrm>
              <a:off x="2384"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5" name="Rectangle 1268"/>
            <p:cNvSpPr>
              <a:spLocks noChangeArrowheads="1"/>
            </p:cNvSpPr>
            <p:nvPr/>
          </p:nvSpPr>
          <p:spPr bwMode="auto">
            <a:xfrm>
              <a:off x="2391"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6" name="Rectangle 1269"/>
            <p:cNvSpPr>
              <a:spLocks noChangeArrowheads="1"/>
            </p:cNvSpPr>
            <p:nvPr/>
          </p:nvSpPr>
          <p:spPr bwMode="auto">
            <a:xfrm>
              <a:off x="2397"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7" name="Rectangle 1270"/>
            <p:cNvSpPr>
              <a:spLocks noChangeArrowheads="1"/>
            </p:cNvSpPr>
            <p:nvPr/>
          </p:nvSpPr>
          <p:spPr bwMode="auto">
            <a:xfrm>
              <a:off x="2404" y="1751"/>
              <a:ext cx="11"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8" name="Rectangle 1271"/>
            <p:cNvSpPr>
              <a:spLocks noChangeArrowheads="1"/>
            </p:cNvSpPr>
            <p:nvPr/>
          </p:nvSpPr>
          <p:spPr bwMode="auto">
            <a:xfrm>
              <a:off x="2409"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09" name="Rectangle 1272"/>
            <p:cNvSpPr>
              <a:spLocks noChangeArrowheads="1"/>
            </p:cNvSpPr>
            <p:nvPr/>
          </p:nvSpPr>
          <p:spPr bwMode="auto">
            <a:xfrm>
              <a:off x="2415"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0" name="Rectangle 1273"/>
            <p:cNvSpPr>
              <a:spLocks noChangeArrowheads="1"/>
            </p:cNvSpPr>
            <p:nvPr/>
          </p:nvSpPr>
          <p:spPr bwMode="auto">
            <a:xfrm>
              <a:off x="2422"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1" name="Rectangle 1274"/>
            <p:cNvSpPr>
              <a:spLocks noChangeArrowheads="1"/>
            </p:cNvSpPr>
            <p:nvPr/>
          </p:nvSpPr>
          <p:spPr bwMode="auto">
            <a:xfrm>
              <a:off x="2428"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2" name="Rectangle 1275"/>
            <p:cNvSpPr>
              <a:spLocks noChangeArrowheads="1"/>
            </p:cNvSpPr>
            <p:nvPr/>
          </p:nvSpPr>
          <p:spPr bwMode="auto">
            <a:xfrm>
              <a:off x="2435"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3" name="Rectangle 1276"/>
            <p:cNvSpPr>
              <a:spLocks noChangeArrowheads="1"/>
            </p:cNvSpPr>
            <p:nvPr/>
          </p:nvSpPr>
          <p:spPr bwMode="auto">
            <a:xfrm>
              <a:off x="2441"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4" name="Rectangle 1277"/>
            <p:cNvSpPr>
              <a:spLocks noChangeArrowheads="1"/>
            </p:cNvSpPr>
            <p:nvPr/>
          </p:nvSpPr>
          <p:spPr bwMode="auto">
            <a:xfrm>
              <a:off x="2448"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5" name="Rectangle 1278"/>
            <p:cNvSpPr>
              <a:spLocks noChangeArrowheads="1"/>
            </p:cNvSpPr>
            <p:nvPr/>
          </p:nvSpPr>
          <p:spPr bwMode="auto">
            <a:xfrm>
              <a:off x="2454"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6" name="Rectangle 1279"/>
            <p:cNvSpPr>
              <a:spLocks noChangeArrowheads="1"/>
            </p:cNvSpPr>
            <p:nvPr/>
          </p:nvSpPr>
          <p:spPr bwMode="auto">
            <a:xfrm>
              <a:off x="2461"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7" name="Rectangle 1280"/>
            <p:cNvSpPr>
              <a:spLocks noChangeArrowheads="1"/>
            </p:cNvSpPr>
            <p:nvPr/>
          </p:nvSpPr>
          <p:spPr bwMode="auto">
            <a:xfrm>
              <a:off x="2467" y="175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6518" name="Freeform 1281"/>
            <p:cNvSpPr>
              <a:spLocks/>
            </p:cNvSpPr>
            <p:nvPr/>
          </p:nvSpPr>
          <p:spPr bwMode="auto">
            <a:xfrm>
              <a:off x="760" y="2298"/>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19" name="Freeform 1282"/>
            <p:cNvSpPr>
              <a:spLocks/>
            </p:cNvSpPr>
            <p:nvPr/>
          </p:nvSpPr>
          <p:spPr bwMode="auto">
            <a:xfrm>
              <a:off x="760" y="2124"/>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0" name="Freeform 1283"/>
            <p:cNvSpPr>
              <a:spLocks/>
            </p:cNvSpPr>
            <p:nvPr/>
          </p:nvSpPr>
          <p:spPr bwMode="auto">
            <a:xfrm>
              <a:off x="760" y="1949"/>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1" name="Freeform 1284"/>
            <p:cNvSpPr>
              <a:spLocks/>
            </p:cNvSpPr>
            <p:nvPr/>
          </p:nvSpPr>
          <p:spPr bwMode="auto">
            <a:xfrm>
              <a:off x="760" y="1775"/>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2" name="Freeform 1285"/>
            <p:cNvSpPr>
              <a:spLocks/>
            </p:cNvSpPr>
            <p:nvPr/>
          </p:nvSpPr>
          <p:spPr bwMode="auto">
            <a:xfrm>
              <a:off x="760" y="1600"/>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3" name="Freeform 1286"/>
            <p:cNvSpPr>
              <a:spLocks/>
            </p:cNvSpPr>
            <p:nvPr/>
          </p:nvSpPr>
          <p:spPr bwMode="auto">
            <a:xfrm>
              <a:off x="760" y="1426"/>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4" name="Freeform 1287"/>
            <p:cNvSpPr>
              <a:spLocks/>
            </p:cNvSpPr>
            <p:nvPr/>
          </p:nvSpPr>
          <p:spPr bwMode="auto">
            <a:xfrm>
              <a:off x="760" y="1251"/>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5" name="Freeform 1288"/>
            <p:cNvSpPr>
              <a:spLocks/>
            </p:cNvSpPr>
            <p:nvPr/>
          </p:nvSpPr>
          <p:spPr bwMode="auto">
            <a:xfrm>
              <a:off x="760" y="1078"/>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6" name="Freeform 1289"/>
            <p:cNvSpPr>
              <a:spLocks/>
            </p:cNvSpPr>
            <p:nvPr/>
          </p:nvSpPr>
          <p:spPr bwMode="auto">
            <a:xfrm>
              <a:off x="760" y="2254"/>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7" name="Freeform 1290"/>
            <p:cNvSpPr>
              <a:spLocks/>
            </p:cNvSpPr>
            <p:nvPr/>
          </p:nvSpPr>
          <p:spPr bwMode="auto">
            <a:xfrm>
              <a:off x="760" y="2210"/>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8" name="Freeform 1291"/>
            <p:cNvSpPr>
              <a:spLocks/>
            </p:cNvSpPr>
            <p:nvPr/>
          </p:nvSpPr>
          <p:spPr bwMode="auto">
            <a:xfrm>
              <a:off x="760" y="2166"/>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29" name="Freeform 1292"/>
            <p:cNvSpPr>
              <a:spLocks/>
            </p:cNvSpPr>
            <p:nvPr/>
          </p:nvSpPr>
          <p:spPr bwMode="auto">
            <a:xfrm>
              <a:off x="760" y="2080"/>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0" name="Freeform 1293"/>
            <p:cNvSpPr>
              <a:spLocks/>
            </p:cNvSpPr>
            <p:nvPr/>
          </p:nvSpPr>
          <p:spPr bwMode="auto">
            <a:xfrm>
              <a:off x="760" y="2037"/>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1" name="Freeform 1294"/>
            <p:cNvSpPr>
              <a:spLocks/>
            </p:cNvSpPr>
            <p:nvPr/>
          </p:nvSpPr>
          <p:spPr bwMode="auto">
            <a:xfrm>
              <a:off x="760" y="1993"/>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2" name="Freeform 1295"/>
            <p:cNvSpPr>
              <a:spLocks/>
            </p:cNvSpPr>
            <p:nvPr/>
          </p:nvSpPr>
          <p:spPr bwMode="auto">
            <a:xfrm>
              <a:off x="760" y="1905"/>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3" name="Freeform 1296"/>
            <p:cNvSpPr>
              <a:spLocks/>
            </p:cNvSpPr>
            <p:nvPr/>
          </p:nvSpPr>
          <p:spPr bwMode="auto">
            <a:xfrm>
              <a:off x="760" y="1861"/>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4" name="Freeform 1297"/>
            <p:cNvSpPr>
              <a:spLocks/>
            </p:cNvSpPr>
            <p:nvPr/>
          </p:nvSpPr>
          <p:spPr bwMode="auto">
            <a:xfrm>
              <a:off x="760" y="1819"/>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5" name="Freeform 1298"/>
            <p:cNvSpPr>
              <a:spLocks/>
            </p:cNvSpPr>
            <p:nvPr/>
          </p:nvSpPr>
          <p:spPr bwMode="auto">
            <a:xfrm>
              <a:off x="760" y="1731"/>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6" name="Freeform 1299"/>
            <p:cNvSpPr>
              <a:spLocks/>
            </p:cNvSpPr>
            <p:nvPr/>
          </p:nvSpPr>
          <p:spPr bwMode="auto">
            <a:xfrm>
              <a:off x="760" y="1688"/>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7" name="Freeform 1300"/>
            <p:cNvSpPr>
              <a:spLocks/>
            </p:cNvSpPr>
            <p:nvPr/>
          </p:nvSpPr>
          <p:spPr bwMode="auto">
            <a:xfrm>
              <a:off x="760" y="1644"/>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8" name="Freeform 1301"/>
            <p:cNvSpPr>
              <a:spLocks/>
            </p:cNvSpPr>
            <p:nvPr/>
          </p:nvSpPr>
          <p:spPr bwMode="auto">
            <a:xfrm>
              <a:off x="760" y="1556"/>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39" name="Freeform 1302"/>
            <p:cNvSpPr>
              <a:spLocks/>
            </p:cNvSpPr>
            <p:nvPr/>
          </p:nvSpPr>
          <p:spPr bwMode="auto">
            <a:xfrm>
              <a:off x="760" y="1514"/>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0" name="Freeform 1303"/>
            <p:cNvSpPr>
              <a:spLocks/>
            </p:cNvSpPr>
            <p:nvPr/>
          </p:nvSpPr>
          <p:spPr bwMode="auto">
            <a:xfrm>
              <a:off x="760" y="1470"/>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1" name="Freeform 1304"/>
            <p:cNvSpPr>
              <a:spLocks/>
            </p:cNvSpPr>
            <p:nvPr/>
          </p:nvSpPr>
          <p:spPr bwMode="auto">
            <a:xfrm>
              <a:off x="760" y="1383"/>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2" name="Freeform 1305"/>
            <p:cNvSpPr>
              <a:spLocks/>
            </p:cNvSpPr>
            <p:nvPr/>
          </p:nvSpPr>
          <p:spPr bwMode="auto">
            <a:xfrm>
              <a:off x="760" y="1339"/>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3" name="Freeform 1306"/>
            <p:cNvSpPr>
              <a:spLocks/>
            </p:cNvSpPr>
            <p:nvPr/>
          </p:nvSpPr>
          <p:spPr bwMode="auto">
            <a:xfrm>
              <a:off x="760" y="1295"/>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4" name="Freeform 1307"/>
            <p:cNvSpPr>
              <a:spLocks/>
            </p:cNvSpPr>
            <p:nvPr/>
          </p:nvSpPr>
          <p:spPr bwMode="auto">
            <a:xfrm>
              <a:off x="760" y="1209"/>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5" name="Freeform 1308"/>
            <p:cNvSpPr>
              <a:spLocks/>
            </p:cNvSpPr>
            <p:nvPr/>
          </p:nvSpPr>
          <p:spPr bwMode="auto">
            <a:xfrm>
              <a:off x="760" y="1165"/>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6" name="Freeform 1309"/>
            <p:cNvSpPr>
              <a:spLocks/>
            </p:cNvSpPr>
            <p:nvPr/>
          </p:nvSpPr>
          <p:spPr bwMode="auto">
            <a:xfrm>
              <a:off x="760" y="1121"/>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7" name="Freeform 1310"/>
            <p:cNvSpPr>
              <a:spLocks/>
            </p:cNvSpPr>
            <p:nvPr/>
          </p:nvSpPr>
          <p:spPr bwMode="auto">
            <a:xfrm>
              <a:off x="2441" y="2298"/>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8" name="Freeform 1311"/>
            <p:cNvSpPr>
              <a:spLocks/>
            </p:cNvSpPr>
            <p:nvPr/>
          </p:nvSpPr>
          <p:spPr bwMode="auto">
            <a:xfrm>
              <a:off x="2441" y="2124"/>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49" name="Freeform 1312"/>
            <p:cNvSpPr>
              <a:spLocks/>
            </p:cNvSpPr>
            <p:nvPr/>
          </p:nvSpPr>
          <p:spPr bwMode="auto">
            <a:xfrm>
              <a:off x="2441" y="1949"/>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0" name="Freeform 1313"/>
            <p:cNvSpPr>
              <a:spLocks/>
            </p:cNvSpPr>
            <p:nvPr/>
          </p:nvSpPr>
          <p:spPr bwMode="auto">
            <a:xfrm>
              <a:off x="2441" y="1775"/>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1" name="Freeform 1314"/>
            <p:cNvSpPr>
              <a:spLocks/>
            </p:cNvSpPr>
            <p:nvPr/>
          </p:nvSpPr>
          <p:spPr bwMode="auto">
            <a:xfrm>
              <a:off x="2441" y="1600"/>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2" name="Freeform 1315"/>
            <p:cNvSpPr>
              <a:spLocks/>
            </p:cNvSpPr>
            <p:nvPr/>
          </p:nvSpPr>
          <p:spPr bwMode="auto">
            <a:xfrm>
              <a:off x="2441" y="1426"/>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3" name="Freeform 1316"/>
            <p:cNvSpPr>
              <a:spLocks/>
            </p:cNvSpPr>
            <p:nvPr/>
          </p:nvSpPr>
          <p:spPr bwMode="auto">
            <a:xfrm>
              <a:off x="2441" y="1251"/>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4" name="Freeform 1317"/>
            <p:cNvSpPr>
              <a:spLocks/>
            </p:cNvSpPr>
            <p:nvPr/>
          </p:nvSpPr>
          <p:spPr bwMode="auto">
            <a:xfrm>
              <a:off x="2441" y="1078"/>
              <a:ext cx="41" cy="1"/>
            </a:xfrm>
            <a:custGeom>
              <a:avLst/>
              <a:gdLst>
                <a:gd name="T0" fmla="*/ 2135 w 25"/>
                <a:gd name="T1" fmla="*/ 0 h 1"/>
                <a:gd name="T2" fmla="*/ 9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5" name="Freeform 1318"/>
            <p:cNvSpPr>
              <a:spLocks/>
            </p:cNvSpPr>
            <p:nvPr/>
          </p:nvSpPr>
          <p:spPr bwMode="auto">
            <a:xfrm>
              <a:off x="2461" y="2254"/>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6" name="Freeform 1319"/>
            <p:cNvSpPr>
              <a:spLocks/>
            </p:cNvSpPr>
            <p:nvPr/>
          </p:nvSpPr>
          <p:spPr bwMode="auto">
            <a:xfrm>
              <a:off x="2461" y="2210"/>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7" name="Freeform 1320"/>
            <p:cNvSpPr>
              <a:spLocks/>
            </p:cNvSpPr>
            <p:nvPr/>
          </p:nvSpPr>
          <p:spPr bwMode="auto">
            <a:xfrm>
              <a:off x="2461" y="2166"/>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8" name="Freeform 1321"/>
            <p:cNvSpPr>
              <a:spLocks/>
            </p:cNvSpPr>
            <p:nvPr/>
          </p:nvSpPr>
          <p:spPr bwMode="auto">
            <a:xfrm>
              <a:off x="2461" y="2080"/>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59" name="Freeform 1322"/>
            <p:cNvSpPr>
              <a:spLocks/>
            </p:cNvSpPr>
            <p:nvPr/>
          </p:nvSpPr>
          <p:spPr bwMode="auto">
            <a:xfrm>
              <a:off x="2461" y="2037"/>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0" name="Freeform 1323"/>
            <p:cNvSpPr>
              <a:spLocks/>
            </p:cNvSpPr>
            <p:nvPr/>
          </p:nvSpPr>
          <p:spPr bwMode="auto">
            <a:xfrm>
              <a:off x="2461" y="1993"/>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1" name="Freeform 1324"/>
            <p:cNvSpPr>
              <a:spLocks/>
            </p:cNvSpPr>
            <p:nvPr/>
          </p:nvSpPr>
          <p:spPr bwMode="auto">
            <a:xfrm>
              <a:off x="2461" y="1905"/>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2" name="Freeform 1325"/>
            <p:cNvSpPr>
              <a:spLocks/>
            </p:cNvSpPr>
            <p:nvPr/>
          </p:nvSpPr>
          <p:spPr bwMode="auto">
            <a:xfrm>
              <a:off x="2461" y="1861"/>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3" name="Freeform 1326"/>
            <p:cNvSpPr>
              <a:spLocks/>
            </p:cNvSpPr>
            <p:nvPr/>
          </p:nvSpPr>
          <p:spPr bwMode="auto">
            <a:xfrm>
              <a:off x="2461" y="1819"/>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4" name="Freeform 1327"/>
            <p:cNvSpPr>
              <a:spLocks/>
            </p:cNvSpPr>
            <p:nvPr/>
          </p:nvSpPr>
          <p:spPr bwMode="auto">
            <a:xfrm>
              <a:off x="2461" y="1731"/>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5" name="Freeform 1328"/>
            <p:cNvSpPr>
              <a:spLocks/>
            </p:cNvSpPr>
            <p:nvPr/>
          </p:nvSpPr>
          <p:spPr bwMode="auto">
            <a:xfrm>
              <a:off x="2461" y="1688"/>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566" name="Freeform 1329"/>
            <p:cNvSpPr>
              <a:spLocks/>
            </p:cNvSpPr>
            <p:nvPr/>
          </p:nvSpPr>
          <p:spPr bwMode="auto">
            <a:xfrm>
              <a:off x="2461" y="1644"/>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sp>
        <p:nvSpPr>
          <p:cNvPr id="33919" name="Freeform 1330"/>
          <p:cNvSpPr>
            <a:spLocks/>
          </p:cNvSpPr>
          <p:nvPr/>
        </p:nvSpPr>
        <p:spPr bwMode="auto">
          <a:xfrm>
            <a:off x="3906838" y="2254250"/>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0" name="Freeform 1331"/>
          <p:cNvSpPr>
            <a:spLocks/>
          </p:cNvSpPr>
          <p:nvPr/>
        </p:nvSpPr>
        <p:spPr bwMode="auto">
          <a:xfrm>
            <a:off x="3906838" y="2187575"/>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1" name="Freeform 1332"/>
          <p:cNvSpPr>
            <a:spLocks/>
          </p:cNvSpPr>
          <p:nvPr/>
        </p:nvSpPr>
        <p:spPr bwMode="auto">
          <a:xfrm>
            <a:off x="3906838" y="2117725"/>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2" name="Freeform 1333"/>
          <p:cNvSpPr>
            <a:spLocks/>
          </p:cNvSpPr>
          <p:nvPr/>
        </p:nvSpPr>
        <p:spPr bwMode="auto">
          <a:xfrm>
            <a:off x="3906838" y="1979613"/>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3" name="Freeform 1334"/>
          <p:cNvSpPr>
            <a:spLocks/>
          </p:cNvSpPr>
          <p:nvPr/>
        </p:nvSpPr>
        <p:spPr bwMode="auto">
          <a:xfrm>
            <a:off x="3906838" y="1909763"/>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4" name="Freeform 1335"/>
          <p:cNvSpPr>
            <a:spLocks/>
          </p:cNvSpPr>
          <p:nvPr/>
        </p:nvSpPr>
        <p:spPr bwMode="auto">
          <a:xfrm>
            <a:off x="3906838" y="1839913"/>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5" name="Freeform 1336"/>
          <p:cNvSpPr>
            <a:spLocks/>
          </p:cNvSpPr>
          <p:nvPr/>
        </p:nvSpPr>
        <p:spPr bwMode="auto">
          <a:xfrm>
            <a:off x="3906838" y="170338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6" name="Freeform 1337"/>
          <p:cNvSpPr>
            <a:spLocks/>
          </p:cNvSpPr>
          <p:nvPr/>
        </p:nvSpPr>
        <p:spPr bwMode="auto">
          <a:xfrm>
            <a:off x="3906838" y="163353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7" name="Freeform 1338"/>
          <p:cNvSpPr>
            <a:spLocks/>
          </p:cNvSpPr>
          <p:nvPr/>
        </p:nvSpPr>
        <p:spPr bwMode="auto">
          <a:xfrm>
            <a:off x="3906838" y="156368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8" name="Freeform 1339"/>
          <p:cNvSpPr>
            <a:spLocks/>
          </p:cNvSpPr>
          <p:nvPr/>
        </p:nvSpPr>
        <p:spPr bwMode="auto">
          <a:xfrm>
            <a:off x="1206500" y="3367088"/>
            <a:ext cx="1588" cy="65087"/>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29" name="Freeform 1340"/>
          <p:cNvSpPr>
            <a:spLocks/>
          </p:cNvSpPr>
          <p:nvPr/>
        </p:nvSpPr>
        <p:spPr bwMode="auto">
          <a:xfrm>
            <a:off x="1546225" y="3367088"/>
            <a:ext cx="1588" cy="65087"/>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0" name="Freeform 1341"/>
          <p:cNvSpPr>
            <a:spLocks/>
          </p:cNvSpPr>
          <p:nvPr/>
        </p:nvSpPr>
        <p:spPr bwMode="auto">
          <a:xfrm>
            <a:off x="1889125" y="3367088"/>
            <a:ext cx="1588" cy="65087"/>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1" name="Freeform 1342"/>
          <p:cNvSpPr>
            <a:spLocks/>
          </p:cNvSpPr>
          <p:nvPr/>
        </p:nvSpPr>
        <p:spPr bwMode="auto">
          <a:xfrm>
            <a:off x="2230438" y="3367088"/>
            <a:ext cx="1587" cy="65087"/>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2" name="Freeform 1343"/>
          <p:cNvSpPr>
            <a:spLocks/>
          </p:cNvSpPr>
          <p:nvPr/>
        </p:nvSpPr>
        <p:spPr bwMode="auto">
          <a:xfrm>
            <a:off x="2573338" y="3367088"/>
            <a:ext cx="1587" cy="65087"/>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3" name="Freeform 1344"/>
          <p:cNvSpPr>
            <a:spLocks/>
          </p:cNvSpPr>
          <p:nvPr/>
        </p:nvSpPr>
        <p:spPr bwMode="auto">
          <a:xfrm>
            <a:off x="2913063" y="3367088"/>
            <a:ext cx="1587" cy="65087"/>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4" name="Freeform 1345"/>
          <p:cNvSpPr>
            <a:spLocks/>
          </p:cNvSpPr>
          <p:nvPr/>
        </p:nvSpPr>
        <p:spPr bwMode="auto">
          <a:xfrm>
            <a:off x="3255963" y="3367088"/>
            <a:ext cx="1587" cy="65087"/>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5" name="Freeform 1346"/>
          <p:cNvSpPr>
            <a:spLocks/>
          </p:cNvSpPr>
          <p:nvPr/>
        </p:nvSpPr>
        <p:spPr bwMode="auto">
          <a:xfrm>
            <a:off x="3597275" y="3367088"/>
            <a:ext cx="1588" cy="65087"/>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6" name="Freeform 1347"/>
          <p:cNvSpPr>
            <a:spLocks/>
          </p:cNvSpPr>
          <p:nvPr/>
        </p:nvSpPr>
        <p:spPr bwMode="auto">
          <a:xfrm>
            <a:off x="3940175" y="3367088"/>
            <a:ext cx="1588" cy="65087"/>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7" name="Freeform 1348"/>
          <p:cNvSpPr>
            <a:spLocks/>
          </p:cNvSpPr>
          <p:nvPr/>
        </p:nvSpPr>
        <p:spPr bwMode="auto">
          <a:xfrm>
            <a:off x="1273175"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8" name="Freeform 1349"/>
          <p:cNvSpPr>
            <a:spLocks/>
          </p:cNvSpPr>
          <p:nvPr/>
        </p:nvSpPr>
        <p:spPr bwMode="auto">
          <a:xfrm>
            <a:off x="1343025"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39" name="Freeform 1350"/>
          <p:cNvSpPr>
            <a:spLocks/>
          </p:cNvSpPr>
          <p:nvPr/>
        </p:nvSpPr>
        <p:spPr bwMode="auto">
          <a:xfrm>
            <a:off x="140970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0" name="Freeform 1351"/>
          <p:cNvSpPr>
            <a:spLocks/>
          </p:cNvSpPr>
          <p:nvPr/>
        </p:nvSpPr>
        <p:spPr bwMode="auto">
          <a:xfrm>
            <a:off x="147955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1" name="Freeform 1352"/>
          <p:cNvSpPr>
            <a:spLocks/>
          </p:cNvSpPr>
          <p:nvPr/>
        </p:nvSpPr>
        <p:spPr bwMode="auto">
          <a:xfrm>
            <a:off x="1616075"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2" name="Freeform 1353"/>
          <p:cNvSpPr>
            <a:spLocks/>
          </p:cNvSpPr>
          <p:nvPr/>
        </p:nvSpPr>
        <p:spPr bwMode="auto">
          <a:xfrm>
            <a:off x="168275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3" name="Freeform 1354"/>
          <p:cNvSpPr>
            <a:spLocks/>
          </p:cNvSpPr>
          <p:nvPr/>
        </p:nvSpPr>
        <p:spPr bwMode="auto">
          <a:xfrm>
            <a:off x="175260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4" name="Freeform 1355"/>
          <p:cNvSpPr>
            <a:spLocks/>
          </p:cNvSpPr>
          <p:nvPr/>
        </p:nvSpPr>
        <p:spPr bwMode="auto">
          <a:xfrm>
            <a:off x="1819275"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5" name="Freeform 1356"/>
          <p:cNvSpPr>
            <a:spLocks/>
          </p:cNvSpPr>
          <p:nvPr/>
        </p:nvSpPr>
        <p:spPr bwMode="auto">
          <a:xfrm>
            <a:off x="195580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6" name="Freeform 1357"/>
          <p:cNvSpPr>
            <a:spLocks/>
          </p:cNvSpPr>
          <p:nvPr/>
        </p:nvSpPr>
        <p:spPr bwMode="auto">
          <a:xfrm>
            <a:off x="202565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7" name="Freeform 1358"/>
          <p:cNvSpPr>
            <a:spLocks/>
          </p:cNvSpPr>
          <p:nvPr/>
        </p:nvSpPr>
        <p:spPr bwMode="auto">
          <a:xfrm>
            <a:off x="209391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8" name="Freeform 1359"/>
          <p:cNvSpPr>
            <a:spLocks/>
          </p:cNvSpPr>
          <p:nvPr/>
        </p:nvSpPr>
        <p:spPr bwMode="auto">
          <a:xfrm>
            <a:off x="2162175"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49" name="Freeform 1360"/>
          <p:cNvSpPr>
            <a:spLocks/>
          </p:cNvSpPr>
          <p:nvPr/>
        </p:nvSpPr>
        <p:spPr bwMode="auto">
          <a:xfrm>
            <a:off x="230028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0" name="Freeform 1361"/>
          <p:cNvSpPr>
            <a:spLocks/>
          </p:cNvSpPr>
          <p:nvPr/>
        </p:nvSpPr>
        <p:spPr bwMode="auto">
          <a:xfrm>
            <a:off x="236696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1" name="Freeform 1362"/>
          <p:cNvSpPr>
            <a:spLocks/>
          </p:cNvSpPr>
          <p:nvPr/>
        </p:nvSpPr>
        <p:spPr bwMode="auto">
          <a:xfrm>
            <a:off x="243681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2" name="Freeform 1363"/>
          <p:cNvSpPr>
            <a:spLocks/>
          </p:cNvSpPr>
          <p:nvPr/>
        </p:nvSpPr>
        <p:spPr bwMode="auto">
          <a:xfrm>
            <a:off x="250348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3" name="Freeform 1364"/>
          <p:cNvSpPr>
            <a:spLocks/>
          </p:cNvSpPr>
          <p:nvPr/>
        </p:nvSpPr>
        <p:spPr bwMode="auto">
          <a:xfrm>
            <a:off x="264001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4" name="Freeform 1365"/>
          <p:cNvSpPr>
            <a:spLocks/>
          </p:cNvSpPr>
          <p:nvPr/>
        </p:nvSpPr>
        <p:spPr bwMode="auto">
          <a:xfrm>
            <a:off x="270986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5" name="Freeform 1366"/>
          <p:cNvSpPr>
            <a:spLocks/>
          </p:cNvSpPr>
          <p:nvPr/>
        </p:nvSpPr>
        <p:spPr bwMode="auto">
          <a:xfrm>
            <a:off x="277653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6" name="Freeform 1367"/>
          <p:cNvSpPr>
            <a:spLocks/>
          </p:cNvSpPr>
          <p:nvPr/>
        </p:nvSpPr>
        <p:spPr bwMode="auto">
          <a:xfrm>
            <a:off x="284638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7" name="Freeform 1368"/>
          <p:cNvSpPr>
            <a:spLocks/>
          </p:cNvSpPr>
          <p:nvPr/>
        </p:nvSpPr>
        <p:spPr bwMode="auto">
          <a:xfrm>
            <a:off x="298291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8" name="Freeform 1369"/>
          <p:cNvSpPr>
            <a:spLocks/>
          </p:cNvSpPr>
          <p:nvPr/>
        </p:nvSpPr>
        <p:spPr bwMode="auto">
          <a:xfrm>
            <a:off x="304958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59" name="Freeform 1370"/>
          <p:cNvSpPr>
            <a:spLocks/>
          </p:cNvSpPr>
          <p:nvPr/>
        </p:nvSpPr>
        <p:spPr bwMode="auto">
          <a:xfrm>
            <a:off x="311943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0" name="Freeform 1371"/>
          <p:cNvSpPr>
            <a:spLocks/>
          </p:cNvSpPr>
          <p:nvPr/>
        </p:nvSpPr>
        <p:spPr bwMode="auto">
          <a:xfrm>
            <a:off x="318611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1" name="Freeform 1372"/>
          <p:cNvSpPr>
            <a:spLocks/>
          </p:cNvSpPr>
          <p:nvPr/>
        </p:nvSpPr>
        <p:spPr bwMode="auto">
          <a:xfrm>
            <a:off x="332263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2" name="Freeform 1373"/>
          <p:cNvSpPr>
            <a:spLocks/>
          </p:cNvSpPr>
          <p:nvPr/>
        </p:nvSpPr>
        <p:spPr bwMode="auto">
          <a:xfrm>
            <a:off x="339248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3" name="Freeform 1374"/>
          <p:cNvSpPr>
            <a:spLocks/>
          </p:cNvSpPr>
          <p:nvPr/>
        </p:nvSpPr>
        <p:spPr bwMode="auto">
          <a:xfrm>
            <a:off x="346075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4" name="Freeform 1375"/>
          <p:cNvSpPr>
            <a:spLocks/>
          </p:cNvSpPr>
          <p:nvPr/>
        </p:nvSpPr>
        <p:spPr bwMode="auto">
          <a:xfrm>
            <a:off x="3529013"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5" name="Freeform 1376"/>
          <p:cNvSpPr>
            <a:spLocks/>
          </p:cNvSpPr>
          <p:nvPr/>
        </p:nvSpPr>
        <p:spPr bwMode="auto">
          <a:xfrm>
            <a:off x="3665538" y="3398838"/>
            <a:ext cx="1587" cy="33337"/>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6" name="Freeform 1377"/>
          <p:cNvSpPr>
            <a:spLocks/>
          </p:cNvSpPr>
          <p:nvPr/>
        </p:nvSpPr>
        <p:spPr bwMode="auto">
          <a:xfrm>
            <a:off x="373380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7" name="Freeform 1378"/>
          <p:cNvSpPr>
            <a:spLocks/>
          </p:cNvSpPr>
          <p:nvPr/>
        </p:nvSpPr>
        <p:spPr bwMode="auto">
          <a:xfrm>
            <a:off x="3803650"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8" name="Freeform 1379"/>
          <p:cNvSpPr>
            <a:spLocks/>
          </p:cNvSpPr>
          <p:nvPr/>
        </p:nvSpPr>
        <p:spPr bwMode="auto">
          <a:xfrm>
            <a:off x="3870325" y="3398838"/>
            <a:ext cx="1588" cy="33337"/>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69" name="Freeform 1380"/>
          <p:cNvSpPr>
            <a:spLocks/>
          </p:cNvSpPr>
          <p:nvPr/>
        </p:nvSpPr>
        <p:spPr bwMode="auto">
          <a:xfrm>
            <a:off x="1206500" y="1495425"/>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0" name="Freeform 1381"/>
          <p:cNvSpPr>
            <a:spLocks/>
          </p:cNvSpPr>
          <p:nvPr/>
        </p:nvSpPr>
        <p:spPr bwMode="auto">
          <a:xfrm>
            <a:off x="1546225" y="1495425"/>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1" name="Freeform 1382"/>
          <p:cNvSpPr>
            <a:spLocks/>
          </p:cNvSpPr>
          <p:nvPr/>
        </p:nvSpPr>
        <p:spPr bwMode="auto">
          <a:xfrm>
            <a:off x="1889125" y="1495425"/>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2" name="Freeform 1383"/>
          <p:cNvSpPr>
            <a:spLocks/>
          </p:cNvSpPr>
          <p:nvPr/>
        </p:nvSpPr>
        <p:spPr bwMode="auto">
          <a:xfrm>
            <a:off x="2230438" y="1495425"/>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3" name="Freeform 1384"/>
          <p:cNvSpPr>
            <a:spLocks/>
          </p:cNvSpPr>
          <p:nvPr/>
        </p:nvSpPr>
        <p:spPr bwMode="auto">
          <a:xfrm>
            <a:off x="2573338" y="1495425"/>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4" name="Freeform 1385"/>
          <p:cNvSpPr>
            <a:spLocks/>
          </p:cNvSpPr>
          <p:nvPr/>
        </p:nvSpPr>
        <p:spPr bwMode="auto">
          <a:xfrm>
            <a:off x="2913063" y="1495425"/>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5" name="Freeform 1386"/>
          <p:cNvSpPr>
            <a:spLocks/>
          </p:cNvSpPr>
          <p:nvPr/>
        </p:nvSpPr>
        <p:spPr bwMode="auto">
          <a:xfrm>
            <a:off x="3255963" y="1495425"/>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6" name="Freeform 1387"/>
          <p:cNvSpPr>
            <a:spLocks/>
          </p:cNvSpPr>
          <p:nvPr/>
        </p:nvSpPr>
        <p:spPr bwMode="auto">
          <a:xfrm>
            <a:off x="3597275" y="1495425"/>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7" name="Freeform 1388"/>
          <p:cNvSpPr>
            <a:spLocks/>
          </p:cNvSpPr>
          <p:nvPr/>
        </p:nvSpPr>
        <p:spPr bwMode="auto">
          <a:xfrm>
            <a:off x="3940175" y="1495425"/>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8" name="Freeform 1389"/>
          <p:cNvSpPr>
            <a:spLocks/>
          </p:cNvSpPr>
          <p:nvPr/>
        </p:nvSpPr>
        <p:spPr bwMode="auto">
          <a:xfrm>
            <a:off x="1273175"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79" name="Freeform 1390"/>
          <p:cNvSpPr>
            <a:spLocks/>
          </p:cNvSpPr>
          <p:nvPr/>
        </p:nvSpPr>
        <p:spPr bwMode="auto">
          <a:xfrm>
            <a:off x="1343025"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0" name="Freeform 1391"/>
          <p:cNvSpPr>
            <a:spLocks/>
          </p:cNvSpPr>
          <p:nvPr/>
        </p:nvSpPr>
        <p:spPr bwMode="auto">
          <a:xfrm>
            <a:off x="140970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1" name="Freeform 1392"/>
          <p:cNvSpPr>
            <a:spLocks/>
          </p:cNvSpPr>
          <p:nvPr/>
        </p:nvSpPr>
        <p:spPr bwMode="auto">
          <a:xfrm>
            <a:off x="147955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2" name="Freeform 1393"/>
          <p:cNvSpPr>
            <a:spLocks/>
          </p:cNvSpPr>
          <p:nvPr/>
        </p:nvSpPr>
        <p:spPr bwMode="auto">
          <a:xfrm>
            <a:off x="1616075"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3" name="Freeform 1394"/>
          <p:cNvSpPr>
            <a:spLocks/>
          </p:cNvSpPr>
          <p:nvPr/>
        </p:nvSpPr>
        <p:spPr bwMode="auto">
          <a:xfrm>
            <a:off x="168275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4" name="Freeform 1395"/>
          <p:cNvSpPr>
            <a:spLocks/>
          </p:cNvSpPr>
          <p:nvPr/>
        </p:nvSpPr>
        <p:spPr bwMode="auto">
          <a:xfrm>
            <a:off x="175260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5" name="Freeform 1396"/>
          <p:cNvSpPr>
            <a:spLocks/>
          </p:cNvSpPr>
          <p:nvPr/>
        </p:nvSpPr>
        <p:spPr bwMode="auto">
          <a:xfrm>
            <a:off x="1819275"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6" name="Freeform 1397"/>
          <p:cNvSpPr>
            <a:spLocks/>
          </p:cNvSpPr>
          <p:nvPr/>
        </p:nvSpPr>
        <p:spPr bwMode="auto">
          <a:xfrm>
            <a:off x="195580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7" name="Freeform 1398"/>
          <p:cNvSpPr>
            <a:spLocks/>
          </p:cNvSpPr>
          <p:nvPr/>
        </p:nvSpPr>
        <p:spPr bwMode="auto">
          <a:xfrm>
            <a:off x="202565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8" name="Freeform 1399"/>
          <p:cNvSpPr>
            <a:spLocks/>
          </p:cNvSpPr>
          <p:nvPr/>
        </p:nvSpPr>
        <p:spPr bwMode="auto">
          <a:xfrm>
            <a:off x="209391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89" name="Freeform 1400"/>
          <p:cNvSpPr>
            <a:spLocks/>
          </p:cNvSpPr>
          <p:nvPr/>
        </p:nvSpPr>
        <p:spPr bwMode="auto">
          <a:xfrm>
            <a:off x="2162175"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0" name="Freeform 1401"/>
          <p:cNvSpPr>
            <a:spLocks/>
          </p:cNvSpPr>
          <p:nvPr/>
        </p:nvSpPr>
        <p:spPr bwMode="auto">
          <a:xfrm>
            <a:off x="230028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1" name="Freeform 1402"/>
          <p:cNvSpPr>
            <a:spLocks/>
          </p:cNvSpPr>
          <p:nvPr/>
        </p:nvSpPr>
        <p:spPr bwMode="auto">
          <a:xfrm>
            <a:off x="236696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2" name="Freeform 1403"/>
          <p:cNvSpPr>
            <a:spLocks/>
          </p:cNvSpPr>
          <p:nvPr/>
        </p:nvSpPr>
        <p:spPr bwMode="auto">
          <a:xfrm>
            <a:off x="243681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3" name="Freeform 1404"/>
          <p:cNvSpPr>
            <a:spLocks/>
          </p:cNvSpPr>
          <p:nvPr/>
        </p:nvSpPr>
        <p:spPr bwMode="auto">
          <a:xfrm>
            <a:off x="250348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4" name="Freeform 1405"/>
          <p:cNvSpPr>
            <a:spLocks/>
          </p:cNvSpPr>
          <p:nvPr/>
        </p:nvSpPr>
        <p:spPr bwMode="auto">
          <a:xfrm>
            <a:off x="264001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5" name="Freeform 1406"/>
          <p:cNvSpPr>
            <a:spLocks/>
          </p:cNvSpPr>
          <p:nvPr/>
        </p:nvSpPr>
        <p:spPr bwMode="auto">
          <a:xfrm>
            <a:off x="270986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6" name="Freeform 1407"/>
          <p:cNvSpPr>
            <a:spLocks/>
          </p:cNvSpPr>
          <p:nvPr/>
        </p:nvSpPr>
        <p:spPr bwMode="auto">
          <a:xfrm>
            <a:off x="277653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7" name="Freeform 1408"/>
          <p:cNvSpPr>
            <a:spLocks/>
          </p:cNvSpPr>
          <p:nvPr/>
        </p:nvSpPr>
        <p:spPr bwMode="auto">
          <a:xfrm>
            <a:off x="284638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8" name="Freeform 1409"/>
          <p:cNvSpPr>
            <a:spLocks/>
          </p:cNvSpPr>
          <p:nvPr/>
        </p:nvSpPr>
        <p:spPr bwMode="auto">
          <a:xfrm>
            <a:off x="298291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3999" name="Freeform 1410"/>
          <p:cNvSpPr>
            <a:spLocks/>
          </p:cNvSpPr>
          <p:nvPr/>
        </p:nvSpPr>
        <p:spPr bwMode="auto">
          <a:xfrm>
            <a:off x="304958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0" name="Freeform 1411"/>
          <p:cNvSpPr>
            <a:spLocks/>
          </p:cNvSpPr>
          <p:nvPr/>
        </p:nvSpPr>
        <p:spPr bwMode="auto">
          <a:xfrm>
            <a:off x="311943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1" name="Freeform 1412"/>
          <p:cNvSpPr>
            <a:spLocks/>
          </p:cNvSpPr>
          <p:nvPr/>
        </p:nvSpPr>
        <p:spPr bwMode="auto">
          <a:xfrm>
            <a:off x="318611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2" name="Freeform 1413"/>
          <p:cNvSpPr>
            <a:spLocks/>
          </p:cNvSpPr>
          <p:nvPr/>
        </p:nvSpPr>
        <p:spPr bwMode="auto">
          <a:xfrm>
            <a:off x="332263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3" name="Freeform 1414"/>
          <p:cNvSpPr>
            <a:spLocks/>
          </p:cNvSpPr>
          <p:nvPr/>
        </p:nvSpPr>
        <p:spPr bwMode="auto">
          <a:xfrm>
            <a:off x="339248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4" name="Freeform 1415"/>
          <p:cNvSpPr>
            <a:spLocks/>
          </p:cNvSpPr>
          <p:nvPr/>
        </p:nvSpPr>
        <p:spPr bwMode="auto">
          <a:xfrm>
            <a:off x="346075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5" name="Freeform 1416"/>
          <p:cNvSpPr>
            <a:spLocks/>
          </p:cNvSpPr>
          <p:nvPr/>
        </p:nvSpPr>
        <p:spPr bwMode="auto">
          <a:xfrm>
            <a:off x="3529013"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6" name="Freeform 1417"/>
          <p:cNvSpPr>
            <a:spLocks/>
          </p:cNvSpPr>
          <p:nvPr/>
        </p:nvSpPr>
        <p:spPr bwMode="auto">
          <a:xfrm>
            <a:off x="3665538" y="1495425"/>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7" name="Freeform 1418"/>
          <p:cNvSpPr>
            <a:spLocks/>
          </p:cNvSpPr>
          <p:nvPr/>
        </p:nvSpPr>
        <p:spPr bwMode="auto">
          <a:xfrm>
            <a:off x="373380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8" name="Freeform 1419"/>
          <p:cNvSpPr>
            <a:spLocks/>
          </p:cNvSpPr>
          <p:nvPr/>
        </p:nvSpPr>
        <p:spPr bwMode="auto">
          <a:xfrm>
            <a:off x="3803650"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09" name="Freeform 1420"/>
          <p:cNvSpPr>
            <a:spLocks/>
          </p:cNvSpPr>
          <p:nvPr/>
        </p:nvSpPr>
        <p:spPr bwMode="auto">
          <a:xfrm>
            <a:off x="3870325" y="1495425"/>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10" name="Freeform 1421"/>
          <p:cNvSpPr>
            <a:spLocks/>
          </p:cNvSpPr>
          <p:nvPr/>
        </p:nvSpPr>
        <p:spPr bwMode="auto">
          <a:xfrm>
            <a:off x="1206500" y="1492250"/>
            <a:ext cx="1588" cy="1939925"/>
          </a:xfrm>
          <a:custGeom>
            <a:avLst/>
            <a:gdLst>
              <a:gd name="T0" fmla="*/ 0 w 1588"/>
              <a:gd name="T1" fmla="*/ 2147483647 h 753"/>
              <a:gd name="T2" fmla="*/ 0 w 1588"/>
              <a:gd name="T3" fmla="*/ 2147483647 h 753"/>
              <a:gd name="T4" fmla="*/ 0 w 1588"/>
              <a:gd name="T5" fmla="*/ 0 h 753"/>
              <a:gd name="T6" fmla="*/ 0 60000 65536"/>
              <a:gd name="T7" fmla="*/ 0 60000 65536"/>
              <a:gd name="T8" fmla="*/ 0 60000 65536"/>
            </a:gdLst>
            <a:ahLst/>
            <a:cxnLst>
              <a:cxn ang="T6">
                <a:pos x="T0" y="T1"/>
              </a:cxn>
              <a:cxn ang="T7">
                <a:pos x="T2" y="T3"/>
              </a:cxn>
              <a:cxn ang="T8">
                <a:pos x="T4" y="T5"/>
              </a:cxn>
            </a:cxnLst>
            <a:rect l="0" t="0" r="r" b="b"/>
            <a:pathLst>
              <a:path w="1588" h="753">
                <a:moveTo>
                  <a:pt x="0" y="75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11" name="Freeform 1422"/>
          <p:cNvSpPr>
            <a:spLocks/>
          </p:cNvSpPr>
          <p:nvPr/>
        </p:nvSpPr>
        <p:spPr bwMode="auto">
          <a:xfrm>
            <a:off x="3940175" y="1492250"/>
            <a:ext cx="1588" cy="1939925"/>
          </a:xfrm>
          <a:custGeom>
            <a:avLst/>
            <a:gdLst>
              <a:gd name="T0" fmla="*/ 0 w 1588"/>
              <a:gd name="T1" fmla="*/ 2147483647 h 753"/>
              <a:gd name="T2" fmla="*/ 0 w 1588"/>
              <a:gd name="T3" fmla="*/ 2147483647 h 753"/>
              <a:gd name="T4" fmla="*/ 0 w 1588"/>
              <a:gd name="T5" fmla="*/ 0 h 753"/>
              <a:gd name="T6" fmla="*/ 0 60000 65536"/>
              <a:gd name="T7" fmla="*/ 0 60000 65536"/>
              <a:gd name="T8" fmla="*/ 0 60000 65536"/>
            </a:gdLst>
            <a:ahLst/>
            <a:cxnLst>
              <a:cxn ang="T6">
                <a:pos x="T0" y="T1"/>
              </a:cxn>
              <a:cxn ang="T7">
                <a:pos x="T2" y="T3"/>
              </a:cxn>
              <a:cxn ang="T8">
                <a:pos x="T4" y="T5"/>
              </a:cxn>
            </a:cxnLst>
            <a:rect l="0" t="0" r="r" b="b"/>
            <a:pathLst>
              <a:path w="1588" h="753">
                <a:moveTo>
                  <a:pt x="0" y="75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12" name="Freeform 1423"/>
          <p:cNvSpPr>
            <a:spLocks/>
          </p:cNvSpPr>
          <p:nvPr/>
        </p:nvSpPr>
        <p:spPr bwMode="auto">
          <a:xfrm>
            <a:off x="1206500" y="3432175"/>
            <a:ext cx="2735263" cy="1588"/>
          </a:xfrm>
          <a:custGeom>
            <a:avLst/>
            <a:gdLst>
              <a:gd name="T0" fmla="*/ 0 w 1061"/>
              <a:gd name="T1" fmla="*/ 0 h 1588"/>
              <a:gd name="T2" fmla="*/ 2147483647 w 1061"/>
              <a:gd name="T3" fmla="*/ 0 h 1588"/>
              <a:gd name="T4" fmla="*/ 2147483647 w 1061"/>
              <a:gd name="T5" fmla="*/ 0 h 1588"/>
              <a:gd name="T6" fmla="*/ 0 60000 65536"/>
              <a:gd name="T7" fmla="*/ 0 60000 65536"/>
              <a:gd name="T8" fmla="*/ 0 60000 65536"/>
            </a:gdLst>
            <a:ahLst/>
            <a:cxnLst>
              <a:cxn ang="T6">
                <a:pos x="T0" y="T1"/>
              </a:cxn>
              <a:cxn ang="T7">
                <a:pos x="T2" y="T3"/>
              </a:cxn>
              <a:cxn ang="T8">
                <a:pos x="T4" y="T5"/>
              </a:cxn>
            </a:cxnLst>
            <a:rect l="0" t="0" r="r" b="b"/>
            <a:pathLst>
              <a:path w="1061" h="1588">
                <a:moveTo>
                  <a:pt x="0" y="0"/>
                </a:moveTo>
                <a:lnTo>
                  <a:pt x="1060" y="0"/>
                </a:lnTo>
                <a:lnTo>
                  <a:pt x="1061"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13" name="Freeform 1424"/>
          <p:cNvSpPr>
            <a:spLocks/>
          </p:cNvSpPr>
          <p:nvPr/>
        </p:nvSpPr>
        <p:spPr bwMode="auto">
          <a:xfrm>
            <a:off x="1206500" y="1495425"/>
            <a:ext cx="2735263" cy="1588"/>
          </a:xfrm>
          <a:custGeom>
            <a:avLst/>
            <a:gdLst>
              <a:gd name="T0" fmla="*/ 0 w 1061"/>
              <a:gd name="T1" fmla="*/ 0 h 1588"/>
              <a:gd name="T2" fmla="*/ 2147483647 w 1061"/>
              <a:gd name="T3" fmla="*/ 0 h 1588"/>
              <a:gd name="T4" fmla="*/ 2147483647 w 1061"/>
              <a:gd name="T5" fmla="*/ 0 h 1588"/>
              <a:gd name="T6" fmla="*/ 0 60000 65536"/>
              <a:gd name="T7" fmla="*/ 0 60000 65536"/>
              <a:gd name="T8" fmla="*/ 0 60000 65536"/>
            </a:gdLst>
            <a:ahLst/>
            <a:cxnLst>
              <a:cxn ang="T6">
                <a:pos x="T0" y="T1"/>
              </a:cxn>
              <a:cxn ang="T7">
                <a:pos x="T2" y="T3"/>
              </a:cxn>
              <a:cxn ang="T8">
                <a:pos x="T4" y="T5"/>
              </a:cxn>
            </a:cxnLst>
            <a:rect l="0" t="0" r="r" b="b"/>
            <a:pathLst>
              <a:path w="1061" h="1588">
                <a:moveTo>
                  <a:pt x="0" y="0"/>
                </a:moveTo>
                <a:lnTo>
                  <a:pt x="1060" y="0"/>
                </a:lnTo>
                <a:lnTo>
                  <a:pt x="1061"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014" name="Rectangle 1425"/>
          <p:cNvSpPr>
            <a:spLocks noChangeArrowheads="1"/>
          </p:cNvSpPr>
          <p:nvPr/>
        </p:nvSpPr>
        <p:spPr bwMode="auto">
          <a:xfrm>
            <a:off x="927100" y="3362325"/>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-60</a:t>
            </a:r>
            <a:endParaRPr lang="en-US"/>
          </a:p>
        </p:txBody>
      </p:sp>
      <p:sp>
        <p:nvSpPr>
          <p:cNvPr id="34015" name="Rectangle 1426"/>
          <p:cNvSpPr>
            <a:spLocks noChangeArrowheads="1"/>
          </p:cNvSpPr>
          <p:nvPr/>
        </p:nvSpPr>
        <p:spPr bwMode="auto">
          <a:xfrm>
            <a:off x="927100" y="3086100"/>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-40</a:t>
            </a:r>
            <a:endParaRPr lang="en-US"/>
          </a:p>
        </p:txBody>
      </p:sp>
      <p:sp>
        <p:nvSpPr>
          <p:cNvPr id="34016" name="Rectangle 1427"/>
          <p:cNvSpPr>
            <a:spLocks noChangeArrowheads="1"/>
          </p:cNvSpPr>
          <p:nvPr/>
        </p:nvSpPr>
        <p:spPr bwMode="auto">
          <a:xfrm>
            <a:off x="927100" y="280828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-20</a:t>
            </a:r>
            <a:endParaRPr lang="en-US"/>
          </a:p>
        </p:txBody>
      </p:sp>
      <p:sp>
        <p:nvSpPr>
          <p:cNvPr id="34017" name="Rectangle 1428"/>
          <p:cNvSpPr>
            <a:spLocks noChangeArrowheads="1"/>
          </p:cNvSpPr>
          <p:nvPr/>
        </p:nvSpPr>
        <p:spPr bwMode="auto">
          <a:xfrm>
            <a:off x="1041400" y="2533650"/>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0</a:t>
            </a:r>
            <a:endParaRPr lang="en-US"/>
          </a:p>
        </p:txBody>
      </p:sp>
      <p:sp>
        <p:nvSpPr>
          <p:cNvPr id="34018" name="Rectangle 1429"/>
          <p:cNvSpPr>
            <a:spLocks noChangeArrowheads="1"/>
          </p:cNvSpPr>
          <p:nvPr/>
        </p:nvSpPr>
        <p:spPr bwMode="auto">
          <a:xfrm>
            <a:off x="968375" y="2254250"/>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20</a:t>
            </a:r>
            <a:endParaRPr lang="en-US"/>
          </a:p>
        </p:txBody>
      </p:sp>
      <p:sp>
        <p:nvSpPr>
          <p:cNvPr id="34019" name="Rectangle 1430"/>
          <p:cNvSpPr>
            <a:spLocks noChangeArrowheads="1"/>
          </p:cNvSpPr>
          <p:nvPr/>
        </p:nvSpPr>
        <p:spPr bwMode="auto">
          <a:xfrm>
            <a:off x="968375" y="197961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40</a:t>
            </a:r>
            <a:endParaRPr lang="en-US"/>
          </a:p>
        </p:txBody>
      </p:sp>
      <p:sp>
        <p:nvSpPr>
          <p:cNvPr id="34020" name="Rectangle 1431"/>
          <p:cNvSpPr>
            <a:spLocks noChangeArrowheads="1"/>
          </p:cNvSpPr>
          <p:nvPr/>
        </p:nvSpPr>
        <p:spPr bwMode="auto">
          <a:xfrm>
            <a:off x="968375" y="170021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60</a:t>
            </a:r>
            <a:endParaRPr lang="en-US"/>
          </a:p>
        </p:txBody>
      </p:sp>
      <p:sp>
        <p:nvSpPr>
          <p:cNvPr id="34021" name="Rectangle 1432"/>
          <p:cNvSpPr>
            <a:spLocks noChangeArrowheads="1"/>
          </p:cNvSpPr>
          <p:nvPr/>
        </p:nvSpPr>
        <p:spPr bwMode="auto">
          <a:xfrm>
            <a:off x="968375" y="1425575"/>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80</a:t>
            </a:r>
            <a:endParaRPr lang="en-US"/>
          </a:p>
        </p:txBody>
      </p:sp>
      <p:sp>
        <p:nvSpPr>
          <p:cNvPr id="34022" name="Rectangle 1433"/>
          <p:cNvSpPr>
            <a:spLocks noChangeArrowheads="1"/>
          </p:cNvSpPr>
          <p:nvPr/>
        </p:nvSpPr>
        <p:spPr bwMode="auto">
          <a:xfrm>
            <a:off x="1169988"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0</a:t>
            </a:r>
            <a:endParaRPr lang="en-US"/>
          </a:p>
        </p:txBody>
      </p:sp>
      <p:sp>
        <p:nvSpPr>
          <p:cNvPr id="34023" name="Rectangle 1434"/>
          <p:cNvSpPr>
            <a:spLocks noChangeArrowheads="1"/>
          </p:cNvSpPr>
          <p:nvPr/>
        </p:nvSpPr>
        <p:spPr bwMode="auto">
          <a:xfrm>
            <a:off x="1509713"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1</a:t>
            </a:r>
            <a:endParaRPr lang="en-US"/>
          </a:p>
        </p:txBody>
      </p:sp>
      <p:sp>
        <p:nvSpPr>
          <p:cNvPr id="34024" name="Rectangle 1435"/>
          <p:cNvSpPr>
            <a:spLocks noChangeArrowheads="1"/>
          </p:cNvSpPr>
          <p:nvPr/>
        </p:nvSpPr>
        <p:spPr bwMode="auto">
          <a:xfrm>
            <a:off x="1854200"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a:t>
            </a:r>
            <a:endParaRPr lang="en-US"/>
          </a:p>
        </p:txBody>
      </p:sp>
      <p:sp>
        <p:nvSpPr>
          <p:cNvPr id="34025" name="Rectangle 1436"/>
          <p:cNvSpPr>
            <a:spLocks noChangeArrowheads="1"/>
          </p:cNvSpPr>
          <p:nvPr/>
        </p:nvSpPr>
        <p:spPr bwMode="auto">
          <a:xfrm>
            <a:off x="2193925"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3</a:t>
            </a:r>
            <a:endParaRPr lang="en-US"/>
          </a:p>
        </p:txBody>
      </p:sp>
      <p:sp>
        <p:nvSpPr>
          <p:cNvPr id="34026" name="Rectangle 1437"/>
          <p:cNvSpPr>
            <a:spLocks noChangeArrowheads="1"/>
          </p:cNvSpPr>
          <p:nvPr/>
        </p:nvSpPr>
        <p:spPr bwMode="auto">
          <a:xfrm>
            <a:off x="2536825"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a:t>
            </a:r>
            <a:endParaRPr lang="en-US"/>
          </a:p>
        </p:txBody>
      </p:sp>
      <p:sp>
        <p:nvSpPr>
          <p:cNvPr id="34027" name="Rectangle 1438"/>
          <p:cNvSpPr>
            <a:spLocks noChangeArrowheads="1"/>
          </p:cNvSpPr>
          <p:nvPr/>
        </p:nvSpPr>
        <p:spPr bwMode="auto">
          <a:xfrm>
            <a:off x="2876550"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5</a:t>
            </a:r>
            <a:endParaRPr lang="en-US"/>
          </a:p>
        </p:txBody>
      </p:sp>
      <p:sp>
        <p:nvSpPr>
          <p:cNvPr id="34028" name="Rectangle 1439"/>
          <p:cNvSpPr>
            <a:spLocks noChangeArrowheads="1"/>
          </p:cNvSpPr>
          <p:nvPr/>
        </p:nvSpPr>
        <p:spPr bwMode="auto">
          <a:xfrm>
            <a:off x="3219450"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a:t>
            </a:r>
            <a:endParaRPr lang="en-US"/>
          </a:p>
        </p:txBody>
      </p:sp>
      <p:sp>
        <p:nvSpPr>
          <p:cNvPr id="34029" name="Rectangle 1440"/>
          <p:cNvSpPr>
            <a:spLocks noChangeArrowheads="1"/>
          </p:cNvSpPr>
          <p:nvPr/>
        </p:nvSpPr>
        <p:spPr bwMode="auto">
          <a:xfrm>
            <a:off x="3560763"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7</a:t>
            </a:r>
            <a:endParaRPr lang="en-US"/>
          </a:p>
        </p:txBody>
      </p:sp>
      <p:sp>
        <p:nvSpPr>
          <p:cNvPr id="34030" name="Rectangle 1441"/>
          <p:cNvSpPr>
            <a:spLocks noChangeArrowheads="1"/>
          </p:cNvSpPr>
          <p:nvPr/>
        </p:nvSpPr>
        <p:spPr bwMode="auto">
          <a:xfrm>
            <a:off x="3903663" y="353218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8</a:t>
            </a:r>
            <a:endParaRPr lang="en-US"/>
          </a:p>
        </p:txBody>
      </p:sp>
      <p:sp>
        <p:nvSpPr>
          <p:cNvPr id="34031" name="Rectangle 1442"/>
          <p:cNvSpPr>
            <a:spLocks noChangeArrowheads="1"/>
          </p:cNvSpPr>
          <p:nvPr/>
        </p:nvSpPr>
        <p:spPr bwMode="auto">
          <a:xfrm>
            <a:off x="1219200" y="1282700"/>
            <a:ext cx="27432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E &amp; B</a:t>
            </a:r>
            <a:endParaRPr lang="en-US"/>
          </a:p>
        </p:txBody>
      </p:sp>
      <p:sp>
        <p:nvSpPr>
          <p:cNvPr id="34032" name="Rectangle 1443"/>
          <p:cNvSpPr>
            <a:spLocks noChangeArrowheads="1"/>
          </p:cNvSpPr>
          <p:nvPr/>
        </p:nvSpPr>
        <p:spPr bwMode="auto">
          <a:xfrm rot="-5400000">
            <a:off x="246062" y="2079626"/>
            <a:ext cx="1177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34033" name="Rectangle 1444"/>
          <p:cNvSpPr>
            <a:spLocks noChangeArrowheads="1"/>
          </p:cNvSpPr>
          <p:nvPr/>
        </p:nvSpPr>
        <p:spPr bwMode="auto">
          <a:xfrm>
            <a:off x="2706688" y="3656013"/>
            <a:ext cx="9144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Time (microsec)</a:t>
            </a:r>
            <a:endParaRPr lang="en-US"/>
          </a:p>
        </p:txBody>
      </p:sp>
      <p:grpSp>
        <p:nvGrpSpPr>
          <p:cNvPr id="34034" name="Group 1445"/>
          <p:cNvGrpSpPr>
            <a:grpSpLocks/>
          </p:cNvGrpSpPr>
          <p:nvPr/>
        </p:nvGrpSpPr>
        <p:grpSpPr bwMode="auto">
          <a:xfrm>
            <a:off x="4959350" y="2597150"/>
            <a:ext cx="2735263" cy="828675"/>
            <a:chOff x="3124" y="1772"/>
            <a:chExt cx="1723" cy="522"/>
          </a:xfrm>
        </p:grpSpPr>
        <p:sp>
          <p:nvSpPr>
            <p:cNvPr id="56167" name="Freeform 1446"/>
            <p:cNvSpPr>
              <a:spLocks/>
            </p:cNvSpPr>
            <p:nvPr/>
          </p:nvSpPr>
          <p:spPr bwMode="auto">
            <a:xfrm>
              <a:off x="3124"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8" name="Freeform 1447"/>
            <p:cNvSpPr>
              <a:spLocks/>
            </p:cNvSpPr>
            <p:nvPr/>
          </p:nvSpPr>
          <p:spPr bwMode="auto">
            <a:xfrm>
              <a:off x="3150"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9" name="Freeform 1448"/>
            <p:cNvSpPr>
              <a:spLocks/>
            </p:cNvSpPr>
            <p:nvPr/>
          </p:nvSpPr>
          <p:spPr bwMode="auto">
            <a:xfrm>
              <a:off x="3176"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0" name="Freeform 1449"/>
            <p:cNvSpPr>
              <a:spLocks/>
            </p:cNvSpPr>
            <p:nvPr/>
          </p:nvSpPr>
          <p:spPr bwMode="auto">
            <a:xfrm>
              <a:off x="3202"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1" name="Freeform 1450"/>
            <p:cNvSpPr>
              <a:spLocks/>
            </p:cNvSpPr>
            <p:nvPr/>
          </p:nvSpPr>
          <p:spPr bwMode="auto">
            <a:xfrm>
              <a:off x="3228"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2" name="Freeform 1451"/>
            <p:cNvSpPr>
              <a:spLocks/>
            </p:cNvSpPr>
            <p:nvPr/>
          </p:nvSpPr>
          <p:spPr bwMode="auto">
            <a:xfrm>
              <a:off x="3254"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3" name="Freeform 1452"/>
            <p:cNvSpPr>
              <a:spLocks/>
            </p:cNvSpPr>
            <p:nvPr/>
          </p:nvSpPr>
          <p:spPr bwMode="auto">
            <a:xfrm>
              <a:off x="3280"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4" name="Freeform 1453"/>
            <p:cNvSpPr>
              <a:spLocks/>
            </p:cNvSpPr>
            <p:nvPr/>
          </p:nvSpPr>
          <p:spPr bwMode="auto">
            <a:xfrm>
              <a:off x="3306"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5" name="Freeform 1454"/>
            <p:cNvSpPr>
              <a:spLocks/>
            </p:cNvSpPr>
            <p:nvPr/>
          </p:nvSpPr>
          <p:spPr bwMode="auto">
            <a:xfrm>
              <a:off x="3332"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6" name="Freeform 1455"/>
            <p:cNvSpPr>
              <a:spLocks/>
            </p:cNvSpPr>
            <p:nvPr/>
          </p:nvSpPr>
          <p:spPr bwMode="auto">
            <a:xfrm>
              <a:off x="3358"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7" name="Freeform 1456"/>
            <p:cNvSpPr>
              <a:spLocks/>
            </p:cNvSpPr>
            <p:nvPr/>
          </p:nvSpPr>
          <p:spPr bwMode="auto">
            <a:xfrm>
              <a:off x="3384"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8" name="Freeform 1457"/>
            <p:cNvSpPr>
              <a:spLocks/>
            </p:cNvSpPr>
            <p:nvPr/>
          </p:nvSpPr>
          <p:spPr bwMode="auto">
            <a:xfrm>
              <a:off x="3410"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79" name="Freeform 1458"/>
            <p:cNvSpPr>
              <a:spLocks/>
            </p:cNvSpPr>
            <p:nvPr/>
          </p:nvSpPr>
          <p:spPr bwMode="auto">
            <a:xfrm>
              <a:off x="3436"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0" name="Freeform 1459"/>
            <p:cNvSpPr>
              <a:spLocks/>
            </p:cNvSpPr>
            <p:nvPr/>
          </p:nvSpPr>
          <p:spPr bwMode="auto">
            <a:xfrm>
              <a:off x="3462"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1" name="Freeform 1460"/>
            <p:cNvSpPr>
              <a:spLocks/>
            </p:cNvSpPr>
            <p:nvPr/>
          </p:nvSpPr>
          <p:spPr bwMode="auto">
            <a:xfrm>
              <a:off x="3488"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2" name="Freeform 1461"/>
            <p:cNvSpPr>
              <a:spLocks/>
            </p:cNvSpPr>
            <p:nvPr/>
          </p:nvSpPr>
          <p:spPr bwMode="auto">
            <a:xfrm>
              <a:off x="3514"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3" name="Freeform 1462"/>
            <p:cNvSpPr>
              <a:spLocks/>
            </p:cNvSpPr>
            <p:nvPr/>
          </p:nvSpPr>
          <p:spPr bwMode="auto">
            <a:xfrm>
              <a:off x="3540"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4" name="Freeform 1463"/>
            <p:cNvSpPr>
              <a:spLocks/>
            </p:cNvSpPr>
            <p:nvPr/>
          </p:nvSpPr>
          <p:spPr bwMode="auto">
            <a:xfrm>
              <a:off x="3566"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5" name="Freeform 1464"/>
            <p:cNvSpPr>
              <a:spLocks/>
            </p:cNvSpPr>
            <p:nvPr/>
          </p:nvSpPr>
          <p:spPr bwMode="auto">
            <a:xfrm>
              <a:off x="3592"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6" name="Freeform 1465"/>
            <p:cNvSpPr>
              <a:spLocks/>
            </p:cNvSpPr>
            <p:nvPr/>
          </p:nvSpPr>
          <p:spPr bwMode="auto">
            <a:xfrm>
              <a:off x="3618"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7" name="Freeform 1466"/>
            <p:cNvSpPr>
              <a:spLocks/>
            </p:cNvSpPr>
            <p:nvPr/>
          </p:nvSpPr>
          <p:spPr bwMode="auto">
            <a:xfrm>
              <a:off x="3644"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8" name="Freeform 1467"/>
            <p:cNvSpPr>
              <a:spLocks/>
            </p:cNvSpPr>
            <p:nvPr/>
          </p:nvSpPr>
          <p:spPr bwMode="auto">
            <a:xfrm>
              <a:off x="3670"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89" name="Freeform 1468"/>
            <p:cNvSpPr>
              <a:spLocks/>
            </p:cNvSpPr>
            <p:nvPr/>
          </p:nvSpPr>
          <p:spPr bwMode="auto">
            <a:xfrm>
              <a:off x="3696"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0" name="Freeform 1469"/>
            <p:cNvSpPr>
              <a:spLocks/>
            </p:cNvSpPr>
            <p:nvPr/>
          </p:nvSpPr>
          <p:spPr bwMode="auto">
            <a:xfrm>
              <a:off x="3722"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1" name="Freeform 1470"/>
            <p:cNvSpPr>
              <a:spLocks/>
            </p:cNvSpPr>
            <p:nvPr/>
          </p:nvSpPr>
          <p:spPr bwMode="auto">
            <a:xfrm>
              <a:off x="3748"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2" name="Freeform 1471"/>
            <p:cNvSpPr>
              <a:spLocks/>
            </p:cNvSpPr>
            <p:nvPr/>
          </p:nvSpPr>
          <p:spPr bwMode="auto">
            <a:xfrm>
              <a:off x="3774"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3" name="Freeform 1472"/>
            <p:cNvSpPr>
              <a:spLocks/>
            </p:cNvSpPr>
            <p:nvPr/>
          </p:nvSpPr>
          <p:spPr bwMode="auto">
            <a:xfrm>
              <a:off x="3800"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4" name="Freeform 1473"/>
            <p:cNvSpPr>
              <a:spLocks/>
            </p:cNvSpPr>
            <p:nvPr/>
          </p:nvSpPr>
          <p:spPr bwMode="auto">
            <a:xfrm>
              <a:off x="3826"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5" name="Freeform 1474"/>
            <p:cNvSpPr>
              <a:spLocks/>
            </p:cNvSpPr>
            <p:nvPr/>
          </p:nvSpPr>
          <p:spPr bwMode="auto">
            <a:xfrm>
              <a:off x="3852"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6" name="Freeform 1475"/>
            <p:cNvSpPr>
              <a:spLocks/>
            </p:cNvSpPr>
            <p:nvPr/>
          </p:nvSpPr>
          <p:spPr bwMode="auto">
            <a:xfrm>
              <a:off x="3878"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7" name="Freeform 1476"/>
            <p:cNvSpPr>
              <a:spLocks/>
            </p:cNvSpPr>
            <p:nvPr/>
          </p:nvSpPr>
          <p:spPr bwMode="auto">
            <a:xfrm>
              <a:off x="3903"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8" name="Freeform 1477"/>
            <p:cNvSpPr>
              <a:spLocks/>
            </p:cNvSpPr>
            <p:nvPr/>
          </p:nvSpPr>
          <p:spPr bwMode="auto">
            <a:xfrm>
              <a:off x="3929"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99" name="Freeform 1478"/>
            <p:cNvSpPr>
              <a:spLocks/>
            </p:cNvSpPr>
            <p:nvPr/>
          </p:nvSpPr>
          <p:spPr bwMode="auto">
            <a:xfrm>
              <a:off x="3955"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0" name="Freeform 1479"/>
            <p:cNvSpPr>
              <a:spLocks/>
            </p:cNvSpPr>
            <p:nvPr/>
          </p:nvSpPr>
          <p:spPr bwMode="auto">
            <a:xfrm>
              <a:off x="3981"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1" name="Freeform 1480"/>
            <p:cNvSpPr>
              <a:spLocks/>
            </p:cNvSpPr>
            <p:nvPr/>
          </p:nvSpPr>
          <p:spPr bwMode="auto">
            <a:xfrm>
              <a:off x="4007"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2" name="Freeform 1481"/>
            <p:cNvSpPr>
              <a:spLocks/>
            </p:cNvSpPr>
            <p:nvPr/>
          </p:nvSpPr>
          <p:spPr bwMode="auto">
            <a:xfrm>
              <a:off x="4033"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3" name="Freeform 1482"/>
            <p:cNvSpPr>
              <a:spLocks/>
            </p:cNvSpPr>
            <p:nvPr/>
          </p:nvSpPr>
          <p:spPr bwMode="auto">
            <a:xfrm>
              <a:off x="4059"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4" name="Freeform 1483"/>
            <p:cNvSpPr>
              <a:spLocks/>
            </p:cNvSpPr>
            <p:nvPr/>
          </p:nvSpPr>
          <p:spPr bwMode="auto">
            <a:xfrm>
              <a:off x="4085"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5" name="Freeform 1484"/>
            <p:cNvSpPr>
              <a:spLocks/>
            </p:cNvSpPr>
            <p:nvPr/>
          </p:nvSpPr>
          <p:spPr bwMode="auto">
            <a:xfrm>
              <a:off x="4111"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6" name="Freeform 1485"/>
            <p:cNvSpPr>
              <a:spLocks/>
            </p:cNvSpPr>
            <p:nvPr/>
          </p:nvSpPr>
          <p:spPr bwMode="auto">
            <a:xfrm>
              <a:off x="4137"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7" name="Freeform 1486"/>
            <p:cNvSpPr>
              <a:spLocks/>
            </p:cNvSpPr>
            <p:nvPr/>
          </p:nvSpPr>
          <p:spPr bwMode="auto">
            <a:xfrm>
              <a:off x="4163"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8" name="Freeform 1487"/>
            <p:cNvSpPr>
              <a:spLocks/>
            </p:cNvSpPr>
            <p:nvPr/>
          </p:nvSpPr>
          <p:spPr bwMode="auto">
            <a:xfrm>
              <a:off x="4189" y="2293"/>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09" name="Freeform 1488"/>
            <p:cNvSpPr>
              <a:spLocks/>
            </p:cNvSpPr>
            <p:nvPr/>
          </p:nvSpPr>
          <p:spPr bwMode="auto">
            <a:xfrm>
              <a:off x="4215"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0" name="Freeform 1489"/>
            <p:cNvSpPr>
              <a:spLocks/>
            </p:cNvSpPr>
            <p:nvPr/>
          </p:nvSpPr>
          <p:spPr bwMode="auto">
            <a:xfrm>
              <a:off x="4241"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1" name="Freeform 1490"/>
            <p:cNvSpPr>
              <a:spLocks/>
            </p:cNvSpPr>
            <p:nvPr/>
          </p:nvSpPr>
          <p:spPr bwMode="auto">
            <a:xfrm>
              <a:off x="4267"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2" name="Freeform 1491"/>
            <p:cNvSpPr>
              <a:spLocks/>
            </p:cNvSpPr>
            <p:nvPr/>
          </p:nvSpPr>
          <p:spPr bwMode="auto">
            <a:xfrm>
              <a:off x="4293"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3" name="Freeform 1492"/>
            <p:cNvSpPr>
              <a:spLocks/>
            </p:cNvSpPr>
            <p:nvPr/>
          </p:nvSpPr>
          <p:spPr bwMode="auto">
            <a:xfrm>
              <a:off x="4319"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4" name="Freeform 1493"/>
            <p:cNvSpPr>
              <a:spLocks/>
            </p:cNvSpPr>
            <p:nvPr/>
          </p:nvSpPr>
          <p:spPr bwMode="auto">
            <a:xfrm>
              <a:off x="4345"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5" name="Freeform 1494"/>
            <p:cNvSpPr>
              <a:spLocks/>
            </p:cNvSpPr>
            <p:nvPr/>
          </p:nvSpPr>
          <p:spPr bwMode="auto">
            <a:xfrm>
              <a:off x="4371"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6" name="Freeform 1495"/>
            <p:cNvSpPr>
              <a:spLocks/>
            </p:cNvSpPr>
            <p:nvPr/>
          </p:nvSpPr>
          <p:spPr bwMode="auto">
            <a:xfrm>
              <a:off x="4397"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7" name="Freeform 1496"/>
            <p:cNvSpPr>
              <a:spLocks/>
            </p:cNvSpPr>
            <p:nvPr/>
          </p:nvSpPr>
          <p:spPr bwMode="auto">
            <a:xfrm>
              <a:off x="4423"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8" name="Freeform 1497"/>
            <p:cNvSpPr>
              <a:spLocks/>
            </p:cNvSpPr>
            <p:nvPr/>
          </p:nvSpPr>
          <p:spPr bwMode="auto">
            <a:xfrm>
              <a:off x="4449"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19" name="Freeform 1498"/>
            <p:cNvSpPr>
              <a:spLocks/>
            </p:cNvSpPr>
            <p:nvPr/>
          </p:nvSpPr>
          <p:spPr bwMode="auto">
            <a:xfrm>
              <a:off x="4475"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0" name="Freeform 1499"/>
            <p:cNvSpPr>
              <a:spLocks/>
            </p:cNvSpPr>
            <p:nvPr/>
          </p:nvSpPr>
          <p:spPr bwMode="auto">
            <a:xfrm>
              <a:off x="4501"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1" name="Freeform 1500"/>
            <p:cNvSpPr>
              <a:spLocks/>
            </p:cNvSpPr>
            <p:nvPr/>
          </p:nvSpPr>
          <p:spPr bwMode="auto">
            <a:xfrm>
              <a:off x="4527"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2" name="Freeform 1501"/>
            <p:cNvSpPr>
              <a:spLocks/>
            </p:cNvSpPr>
            <p:nvPr/>
          </p:nvSpPr>
          <p:spPr bwMode="auto">
            <a:xfrm>
              <a:off x="4553"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3" name="Freeform 1502"/>
            <p:cNvSpPr>
              <a:spLocks/>
            </p:cNvSpPr>
            <p:nvPr/>
          </p:nvSpPr>
          <p:spPr bwMode="auto">
            <a:xfrm>
              <a:off x="4579"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4" name="Freeform 1503"/>
            <p:cNvSpPr>
              <a:spLocks/>
            </p:cNvSpPr>
            <p:nvPr/>
          </p:nvSpPr>
          <p:spPr bwMode="auto">
            <a:xfrm>
              <a:off x="4605"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5" name="Freeform 1504"/>
            <p:cNvSpPr>
              <a:spLocks/>
            </p:cNvSpPr>
            <p:nvPr/>
          </p:nvSpPr>
          <p:spPr bwMode="auto">
            <a:xfrm>
              <a:off x="4631"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6" name="Freeform 1505"/>
            <p:cNvSpPr>
              <a:spLocks/>
            </p:cNvSpPr>
            <p:nvPr/>
          </p:nvSpPr>
          <p:spPr bwMode="auto">
            <a:xfrm>
              <a:off x="4657"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7" name="Freeform 1506"/>
            <p:cNvSpPr>
              <a:spLocks/>
            </p:cNvSpPr>
            <p:nvPr/>
          </p:nvSpPr>
          <p:spPr bwMode="auto">
            <a:xfrm>
              <a:off x="4683"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8" name="Freeform 1507"/>
            <p:cNvSpPr>
              <a:spLocks/>
            </p:cNvSpPr>
            <p:nvPr/>
          </p:nvSpPr>
          <p:spPr bwMode="auto">
            <a:xfrm>
              <a:off x="4709"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29" name="Freeform 1508"/>
            <p:cNvSpPr>
              <a:spLocks/>
            </p:cNvSpPr>
            <p:nvPr/>
          </p:nvSpPr>
          <p:spPr bwMode="auto">
            <a:xfrm>
              <a:off x="4735"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0" name="Freeform 1509"/>
            <p:cNvSpPr>
              <a:spLocks/>
            </p:cNvSpPr>
            <p:nvPr/>
          </p:nvSpPr>
          <p:spPr bwMode="auto">
            <a:xfrm>
              <a:off x="4761"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1" name="Freeform 1510"/>
            <p:cNvSpPr>
              <a:spLocks/>
            </p:cNvSpPr>
            <p:nvPr/>
          </p:nvSpPr>
          <p:spPr bwMode="auto">
            <a:xfrm>
              <a:off x="4787"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2" name="Freeform 1511"/>
            <p:cNvSpPr>
              <a:spLocks/>
            </p:cNvSpPr>
            <p:nvPr/>
          </p:nvSpPr>
          <p:spPr bwMode="auto">
            <a:xfrm>
              <a:off x="4813"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3" name="Freeform 1512"/>
            <p:cNvSpPr>
              <a:spLocks/>
            </p:cNvSpPr>
            <p:nvPr/>
          </p:nvSpPr>
          <p:spPr bwMode="auto">
            <a:xfrm>
              <a:off x="4839" y="229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4" name="Freeform 1513"/>
            <p:cNvSpPr>
              <a:spLocks/>
            </p:cNvSpPr>
            <p:nvPr/>
          </p:nvSpPr>
          <p:spPr bwMode="auto">
            <a:xfrm>
              <a:off x="314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5" name="Freeform 1514"/>
            <p:cNvSpPr>
              <a:spLocks/>
            </p:cNvSpPr>
            <p:nvPr/>
          </p:nvSpPr>
          <p:spPr bwMode="auto">
            <a:xfrm>
              <a:off x="316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6" name="Freeform 1515"/>
            <p:cNvSpPr>
              <a:spLocks/>
            </p:cNvSpPr>
            <p:nvPr/>
          </p:nvSpPr>
          <p:spPr bwMode="auto">
            <a:xfrm>
              <a:off x="319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7" name="Freeform 1516"/>
            <p:cNvSpPr>
              <a:spLocks/>
            </p:cNvSpPr>
            <p:nvPr/>
          </p:nvSpPr>
          <p:spPr bwMode="auto">
            <a:xfrm>
              <a:off x="322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8" name="Freeform 1517"/>
            <p:cNvSpPr>
              <a:spLocks/>
            </p:cNvSpPr>
            <p:nvPr/>
          </p:nvSpPr>
          <p:spPr bwMode="auto">
            <a:xfrm>
              <a:off x="324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39" name="Freeform 1518"/>
            <p:cNvSpPr>
              <a:spLocks/>
            </p:cNvSpPr>
            <p:nvPr/>
          </p:nvSpPr>
          <p:spPr bwMode="auto">
            <a:xfrm>
              <a:off x="327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0" name="Freeform 1519"/>
            <p:cNvSpPr>
              <a:spLocks/>
            </p:cNvSpPr>
            <p:nvPr/>
          </p:nvSpPr>
          <p:spPr bwMode="auto">
            <a:xfrm>
              <a:off x="329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1" name="Freeform 1520"/>
            <p:cNvSpPr>
              <a:spLocks/>
            </p:cNvSpPr>
            <p:nvPr/>
          </p:nvSpPr>
          <p:spPr bwMode="auto">
            <a:xfrm>
              <a:off x="332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2" name="Freeform 1521"/>
            <p:cNvSpPr>
              <a:spLocks/>
            </p:cNvSpPr>
            <p:nvPr/>
          </p:nvSpPr>
          <p:spPr bwMode="auto">
            <a:xfrm>
              <a:off x="335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3" name="Freeform 1522"/>
            <p:cNvSpPr>
              <a:spLocks/>
            </p:cNvSpPr>
            <p:nvPr/>
          </p:nvSpPr>
          <p:spPr bwMode="auto">
            <a:xfrm>
              <a:off x="337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4" name="Freeform 1523"/>
            <p:cNvSpPr>
              <a:spLocks/>
            </p:cNvSpPr>
            <p:nvPr/>
          </p:nvSpPr>
          <p:spPr bwMode="auto">
            <a:xfrm>
              <a:off x="340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5" name="Freeform 1524"/>
            <p:cNvSpPr>
              <a:spLocks/>
            </p:cNvSpPr>
            <p:nvPr/>
          </p:nvSpPr>
          <p:spPr bwMode="auto">
            <a:xfrm>
              <a:off x="342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6" name="Freeform 1525"/>
            <p:cNvSpPr>
              <a:spLocks/>
            </p:cNvSpPr>
            <p:nvPr/>
          </p:nvSpPr>
          <p:spPr bwMode="auto">
            <a:xfrm>
              <a:off x="345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7" name="Freeform 1526"/>
            <p:cNvSpPr>
              <a:spLocks/>
            </p:cNvSpPr>
            <p:nvPr/>
          </p:nvSpPr>
          <p:spPr bwMode="auto">
            <a:xfrm>
              <a:off x="348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8" name="Freeform 1527"/>
            <p:cNvSpPr>
              <a:spLocks/>
            </p:cNvSpPr>
            <p:nvPr/>
          </p:nvSpPr>
          <p:spPr bwMode="auto">
            <a:xfrm>
              <a:off x="350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49" name="Freeform 1528"/>
            <p:cNvSpPr>
              <a:spLocks/>
            </p:cNvSpPr>
            <p:nvPr/>
          </p:nvSpPr>
          <p:spPr bwMode="auto">
            <a:xfrm>
              <a:off x="353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0" name="Freeform 1529"/>
            <p:cNvSpPr>
              <a:spLocks/>
            </p:cNvSpPr>
            <p:nvPr/>
          </p:nvSpPr>
          <p:spPr bwMode="auto">
            <a:xfrm>
              <a:off x="355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1" name="Freeform 1530"/>
            <p:cNvSpPr>
              <a:spLocks/>
            </p:cNvSpPr>
            <p:nvPr/>
          </p:nvSpPr>
          <p:spPr bwMode="auto">
            <a:xfrm>
              <a:off x="358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2" name="Freeform 1531"/>
            <p:cNvSpPr>
              <a:spLocks/>
            </p:cNvSpPr>
            <p:nvPr/>
          </p:nvSpPr>
          <p:spPr bwMode="auto">
            <a:xfrm>
              <a:off x="361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3" name="Freeform 1532"/>
            <p:cNvSpPr>
              <a:spLocks/>
            </p:cNvSpPr>
            <p:nvPr/>
          </p:nvSpPr>
          <p:spPr bwMode="auto">
            <a:xfrm>
              <a:off x="363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4" name="Freeform 1533"/>
            <p:cNvSpPr>
              <a:spLocks/>
            </p:cNvSpPr>
            <p:nvPr/>
          </p:nvSpPr>
          <p:spPr bwMode="auto">
            <a:xfrm>
              <a:off x="366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5" name="Freeform 1534"/>
            <p:cNvSpPr>
              <a:spLocks/>
            </p:cNvSpPr>
            <p:nvPr/>
          </p:nvSpPr>
          <p:spPr bwMode="auto">
            <a:xfrm>
              <a:off x="368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6" name="Freeform 1535"/>
            <p:cNvSpPr>
              <a:spLocks/>
            </p:cNvSpPr>
            <p:nvPr/>
          </p:nvSpPr>
          <p:spPr bwMode="auto">
            <a:xfrm>
              <a:off x="371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7" name="Freeform 1536"/>
            <p:cNvSpPr>
              <a:spLocks/>
            </p:cNvSpPr>
            <p:nvPr/>
          </p:nvSpPr>
          <p:spPr bwMode="auto">
            <a:xfrm>
              <a:off x="374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8" name="Freeform 1537"/>
            <p:cNvSpPr>
              <a:spLocks/>
            </p:cNvSpPr>
            <p:nvPr/>
          </p:nvSpPr>
          <p:spPr bwMode="auto">
            <a:xfrm>
              <a:off x="376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59" name="Freeform 1538"/>
            <p:cNvSpPr>
              <a:spLocks/>
            </p:cNvSpPr>
            <p:nvPr/>
          </p:nvSpPr>
          <p:spPr bwMode="auto">
            <a:xfrm>
              <a:off x="379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0" name="Freeform 1539"/>
            <p:cNvSpPr>
              <a:spLocks/>
            </p:cNvSpPr>
            <p:nvPr/>
          </p:nvSpPr>
          <p:spPr bwMode="auto">
            <a:xfrm>
              <a:off x="381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1" name="Freeform 1540"/>
            <p:cNvSpPr>
              <a:spLocks/>
            </p:cNvSpPr>
            <p:nvPr/>
          </p:nvSpPr>
          <p:spPr bwMode="auto">
            <a:xfrm>
              <a:off x="384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2" name="Freeform 1541"/>
            <p:cNvSpPr>
              <a:spLocks/>
            </p:cNvSpPr>
            <p:nvPr/>
          </p:nvSpPr>
          <p:spPr bwMode="auto">
            <a:xfrm>
              <a:off x="387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3" name="Freeform 1542"/>
            <p:cNvSpPr>
              <a:spLocks/>
            </p:cNvSpPr>
            <p:nvPr/>
          </p:nvSpPr>
          <p:spPr bwMode="auto">
            <a:xfrm>
              <a:off x="389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4" name="Freeform 1543"/>
            <p:cNvSpPr>
              <a:spLocks/>
            </p:cNvSpPr>
            <p:nvPr/>
          </p:nvSpPr>
          <p:spPr bwMode="auto">
            <a:xfrm>
              <a:off x="392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5" name="Freeform 1544"/>
            <p:cNvSpPr>
              <a:spLocks/>
            </p:cNvSpPr>
            <p:nvPr/>
          </p:nvSpPr>
          <p:spPr bwMode="auto">
            <a:xfrm>
              <a:off x="394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6" name="Freeform 1545"/>
            <p:cNvSpPr>
              <a:spLocks/>
            </p:cNvSpPr>
            <p:nvPr/>
          </p:nvSpPr>
          <p:spPr bwMode="auto">
            <a:xfrm>
              <a:off x="397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7" name="Freeform 1546"/>
            <p:cNvSpPr>
              <a:spLocks/>
            </p:cNvSpPr>
            <p:nvPr/>
          </p:nvSpPr>
          <p:spPr bwMode="auto">
            <a:xfrm>
              <a:off x="400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8" name="Freeform 1547"/>
            <p:cNvSpPr>
              <a:spLocks/>
            </p:cNvSpPr>
            <p:nvPr/>
          </p:nvSpPr>
          <p:spPr bwMode="auto">
            <a:xfrm>
              <a:off x="402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69" name="Freeform 1548"/>
            <p:cNvSpPr>
              <a:spLocks/>
            </p:cNvSpPr>
            <p:nvPr/>
          </p:nvSpPr>
          <p:spPr bwMode="auto">
            <a:xfrm>
              <a:off x="405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0" name="Freeform 1549"/>
            <p:cNvSpPr>
              <a:spLocks/>
            </p:cNvSpPr>
            <p:nvPr/>
          </p:nvSpPr>
          <p:spPr bwMode="auto">
            <a:xfrm>
              <a:off x="407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1" name="Freeform 1550"/>
            <p:cNvSpPr>
              <a:spLocks/>
            </p:cNvSpPr>
            <p:nvPr/>
          </p:nvSpPr>
          <p:spPr bwMode="auto">
            <a:xfrm>
              <a:off x="410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2" name="Freeform 1551"/>
            <p:cNvSpPr>
              <a:spLocks/>
            </p:cNvSpPr>
            <p:nvPr/>
          </p:nvSpPr>
          <p:spPr bwMode="auto">
            <a:xfrm>
              <a:off x="413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3" name="Freeform 1552"/>
            <p:cNvSpPr>
              <a:spLocks/>
            </p:cNvSpPr>
            <p:nvPr/>
          </p:nvSpPr>
          <p:spPr bwMode="auto">
            <a:xfrm>
              <a:off x="415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4" name="Freeform 1553"/>
            <p:cNvSpPr>
              <a:spLocks/>
            </p:cNvSpPr>
            <p:nvPr/>
          </p:nvSpPr>
          <p:spPr bwMode="auto">
            <a:xfrm>
              <a:off x="418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5" name="Freeform 1554"/>
            <p:cNvSpPr>
              <a:spLocks/>
            </p:cNvSpPr>
            <p:nvPr/>
          </p:nvSpPr>
          <p:spPr bwMode="auto">
            <a:xfrm>
              <a:off x="420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6" name="Freeform 1555"/>
            <p:cNvSpPr>
              <a:spLocks/>
            </p:cNvSpPr>
            <p:nvPr/>
          </p:nvSpPr>
          <p:spPr bwMode="auto">
            <a:xfrm>
              <a:off x="423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7" name="Freeform 1556"/>
            <p:cNvSpPr>
              <a:spLocks/>
            </p:cNvSpPr>
            <p:nvPr/>
          </p:nvSpPr>
          <p:spPr bwMode="auto">
            <a:xfrm>
              <a:off x="426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8" name="Freeform 1557"/>
            <p:cNvSpPr>
              <a:spLocks/>
            </p:cNvSpPr>
            <p:nvPr/>
          </p:nvSpPr>
          <p:spPr bwMode="auto">
            <a:xfrm>
              <a:off x="428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79" name="Freeform 1558"/>
            <p:cNvSpPr>
              <a:spLocks/>
            </p:cNvSpPr>
            <p:nvPr/>
          </p:nvSpPr>
          <p:spPr bwMode="auto">
            <a:xfrm>
              <a:off x="431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0" name="Freeform 1559"/>
            <p:cNvSpPr>
              <a:spLocks/>
            </p:cNvSpPr>
            <p:nvPr/>
          </p:nvSpPr>
          <p:spPr bwMode="auto">
            <a:xfrm>
              <a:off x="433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1" name="Freeform 1560"/>
            <p:cNvSpPr>
              <a:spLocks/>
            </p:cNvSpPr>
            <p:nvPr/>
          </p:nvSpPr>
          <p:spPr bwMode="auto">
            <a:xfrm>
              <a:off x="436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2" name="Freeform 1561"/>
            <p:cNvSpPr>
              <a:spLocks/>
            </p:cNvSpPr>
            <p:nvPr/>
          </p:nvSpPr>
          <p:spPr bwMode="auto">
            <a:xfrm>
              <a:off x="439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3" name="Freeform 1562"/>
            <p:cNvSpPr>
              <a:spLocks/>
            </p:cNvSpPr>
            <p:nvPr/>
          </p:nvSpPr>
          <p:spPr bwMode="auto">
            <a:xfrm>
              <a:off x="441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4" name="Freeform 1563"/>
            <p:cNvSpPr>
              <a:spLocks/>
            </p:cNvSpPr>
            <p:nvPr/>
          </p:nvSpPr>
          <p:spPr bwMode="auto">
            <a:xfrm>
              <a:off x="444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5" name="Freeform 1564"/>
            <p:cNvSpPr>
              <a:spLocks/>
            </p:cNvSpPr>
            <p:nvPr/>
          </p:nvSpPr>
          <p:spPr bwMode="auto">
            <a:xfrm>
              <a:off x="446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6" name="Freeform 1565"/>
            <p:cNvSpPr>
              <a:spLocks/>
            </p:cNvSpPr>
            <p:nvPr/>
          </p:nvSpPr>
          <p:spPr bwMode="auto">
            <a:xfrm>
              <a:off x="449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7" name="Freeform 1566"/>
            <p:cNvSpPr>
              <a:spLocks/>
            </p:cNvSpPr>
            <p:nvPr/>
          </p:nvSpPr>
          <p:spPr bwMode="auto">
            <a:xfrm>
              <a:off x="452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8" name="Freeform 1567"/>
            <p:cNvSpPr>
              <a:spLocks/>
            </p:cNvSpPr>
            <p:nvPr/>
          </p:nvSpPr>
          <p:spPr bwMode="auto">
            <a:xfrm>
              <a:off x="454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89" name="Freeform 1568"/>
            <p:cNvSpPr>
              <a:spLocks/>
            </p:cNvSpPr>
            <p:nvPr/>
          </p:nvSpPr>
          <p:spPr bwMode="auto">
            <a:xfrm>
              <a:off x="457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0" name="Freeform 1569"/>
            <p:cNvSpPr>
              <a:spLocks/>
            </p:cNvSpPr>
            <p:nvPr/>
          </p:nvSpPr>
          <p:spPr bwMode="auto">
            <a:xfrm>
              <a:off x="459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1" name="Freeform 1570"/>
            <p:cNvSpPr>
              <a:spLocks/>
            </p:cNvSpPr>
            <p:nvPr/>
          </p:nvSpPr>
          <p:spPr bwMode="auto">
            <a:xfrm>
              <a:off x="462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2" name="Freeform 1571"/>
            <p:cNvSpPr>
              <a:spLocks/>
            </p:cNvSpPr>
            <p:nvPr/>
          </p:nvSpPr>
          <p:spPr bwMode="auto">
            <a:xfrm>
              <a:off x="465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3" name="Freeform 1572"/>
            <p:cNvSpPr>
              <a:spLocks/>
            </p:cNvSpPr>
            <p:nvPr/>
          </p:nvSpPr>
          <p:spPr bwMode="auto">
            <a:xfrm>
              <a:off x="467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4" name="Freeform 1573"/>
            <p:cNvSpPr>
              <a:spLocks/>
            </p:cNvSpPr>
            <p:nvPr/>
          </p:nvSpPr>
          <p:spPr bwMode="auto">
            <a:xfrm>
              <a:off x="470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5" name="Freeform 1574"/>
            <p:cNvSpPr>
              <a:spLocks/>
            </p:cNvSpPr>
            <p:nvPr/>
          </p:nvSpPr>
          <p:spPr bwMode="auto">
            <a:xfrm>
              <a:off x="4729"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6" name="Freeform 1575"/>
            <p:cNvSpPr>
              <a:spLocks/>
            </p:cNvSpPr>
            <p:nvPr/>
          </p:nvSpPr>
          <p:spPr bwMode="auto">
            <a:xfrm>
              <a:off x="4755"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7" name="Freeform 1576"/>
            <p:cNvSpPr>
              <a:spLocks/>
            </p:cNvSpPr>
            <p:nvPr/>
          </p:nvSpPr>
          <p:spPr bwMode="auto">
            <a:xfrm>
              <a:off x="4781"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8" name="Freeform 1577"/>
            <p:cNvSpPr>
              <a:spLocks/>
            </p:cNvSpPr>
            <p:nvPr/>
          </p:nvSpPr>
          <p:spPr bwMode="auto">
            <a:xfrm>
              <a:off x="4807"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299" name="Freeform 1578"/>
            <p:cNvSpPr>
              <a:spLocks/>
            </p:cNvSpPr>
            <p:nvPr/>
          </p:nvSpPr>
          <p:spPr bwMode="auto">
            <a:xfrm>
              <a:off x="4833" y="2120"/>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0" name="Freeform 1579"/>
            <p:cNvSpPr>
              <a:spLocks/>
            </p:cNvSpPr>
            <p:nvPr/>
          </p:nvSpPr>
          <p:spPr bwMode="auto">
            <a:xfrm>
              <a:off x="3137"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1" name="Freeform 1580"/>
            <p:cNvSpPr>
              <a:spLocks/>
            </p:cNvSpPr>
            <p:nvPr/>
          </p:nvSpPr>
          <p:spPr bwMode="auto">
            <a:xfrm>
              <a:off x="3163"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2" name="Freeform 1581"/>
            <p:cNvSpPr>
              <a:spLocks/>
            </p:cNvSpPr>
            <p:nvPr/>
          </p:nvSpPr>
          <p:spPr bwMode="auto">
            <a:xfrm>
              <a:off x="3189"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3" name="Freeform 1582"/>
            <p:cNvSpPr>
              <a:spLocks/>
            </p:cNvSpPr>
            <p:nvPr/>
          </p:nvSpPr>
          <p:spPr bwMode="auto">
            <a:xfrm>
              <a:off x="3215"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4" name="Freeform 1583"/>
            <p:cNvSpPr>
              <a:spLocks/>
            </p:cNvSpPr>
            <p:nvPr/>
          </p:nvSpPr>
          <p:spPr bwMode="auto">
            <a:xfrm>
              <a:off x="3241"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5" name="Freeform 1584"/>
            <p:cNvSpPr>
              <a:spLocks/>
            </p:cNvSpPr>
            <p:nvPr/>
          </p:nvSpPr>
          <p:spPr bwMode="auto">
            <a:xfrm>
              <a:off x="3267"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6" name="Freeform 1585"/>
            <p:cNvSpPr>
              <a:spLocks/>
            </p:cNvSpPr>
            <p:nvPr/>
          </p:nvSpPr>
          <p:spPr bwMode="auto">
            <a:xfrm>
              <a:off x="3293"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7" name="Freeform 1586"/>
            <p:cNvSpPr>
              <a:spLocks/>
            </p:cNvSpPr>
            <p:nvPr/>
          </p:nvSpPr>
          <p:spPr bwMode="auto">
            <a:xfrm>
              <a:off x="3319"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8" name="Freeform 1587"/>
            <p:cNvSpPr>
              <a:spLocks/>
            </p:cNvSpPr>
            <p:nvPr/>
          </p:nvSpPr>
          <p:spPr bwMode="auto">
            <a:xfrm>
              <a:off x="3345"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09" name="Freeform 1588"/>
            <p:cNvSpPr>
              <a:spLocks/>
            </p:cNvSpPr>
            <p:nvPr/>
          </p:nvSpPr>
          <p:spPr bwMode="auto">
            <a:xfrm>
              <a:off x="3371"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0" name="Freeform 1589"/>
            <p:cNvSpPr>
              <a:spLocks/>
            </p:cNvSpPr>
            <p:nvPr/>
          </p:nvSpPr>
          <p:spPr bwMode="auto">
            <a:xfrm>
              <a:off x="3397"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1" name="Freeform 1590"/>
            <p:cNvSpPr>
              <a:spLocks/>
            </p:cNvSpPr>
            <p:nvPr/>
          </p:nvSpPr>
          <p:spPr bwMode="auto">
            <a:xfrm>
              <a:off x="3423"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2" name="Freeform 1591"/>
            <p:cNvSpPr>
              <a:spLocks/>
            </p:cNvSpPr>
            <p:nvPr/>
          </p:nvSpPr>
          <p:spPr bwMode="auto">
            <a:xfrm>
              <a:off x="3449"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3" name="Freeform 1592"/>
            <p:cNvSpPr>
              <a:spLocks/>
            </p:cNvSpPr>
            <p:nvPr/>
          </p:nvSpPr>
          <p:spPr bwMode="auto">
            <a:xfrm>
              <a:off x="3475"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4" name="Freeform 1593"/>
            <p:cNvSpPr>
              <a:spLocks/>
            </p:cNvSpPr>
            <p:nvPr/>
          </p:nvSpPr>
          <p:spPr bwMode="auto">
            <a:xfrm>
              <a:off x="3501"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5" name="Freeform 1594"/>
            <p:cNvSpPr>
              <a:spLocks/>
            </p:cNvSpPr>
            <p:nvPr/>
          </p:nvSpPr>
          <p:spPr bwMode="auto">
            <a:xfrm>
              <a:off x="3527"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6" name="Freeform 1595"/>
            <p:cNvSpPr>
              <a:spLocks/>
            </p:cNvSpPr>
            <p:nvPr/>
          </p:nvSpPr>
          <p:spPr bwMode="auto">
            <a:xfrm>
              <a:off x="3553"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7" name="Freeform 1596"/>
            <p:cNvSpPr>
              <a:spLocks/>
            </p:cNvSpPr>
            <p:nvPr/>
          </p:nvSpPr>
          <p:spPr bwMode="auto">
            <a:xfrm>
              <a:off x="3579"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8" name="Freeform 1597"/>
            <p:cNvSpPr>
              <a:spLocks/>
            </p:cNvSpPr>
            <p:nvPr/>
          </p:nvSpPr>
          <p:spPr bwMode="auto">
            <a:xfrm>
              <a:off x="3605"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19" name="Freeform 1598"/>
            <p:cNvSpPr>
              <a:spLocks/>
            </p:cNvSpPr>
            <p:nvPr/>
          </p:nvSpPr>
          <p:spPr bwMode="auto">
            <a:xfrm>
              <a:off x="3631"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0" name="Freeform 1599"/>
            <p:cNvSpPr>
              <a:spLocks/>
            </p:cNvSpPr>
            <p:nvPr/>
          </p:nvSpPr>
          <p:spPr bwMode="auto">
            <a:xfrm>
              <a:off x="3657"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1" name="Freeform 1600"/>
            <p:cNvSpPr>
              <a:spLocks/>
            </p:cNvSpPr>
            <p:nvPr/>
          </p:nvSpPr>
          <p:spPr bwMode="auto">
            <a:xfrm>
              <a:off x="3683"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2" name="Freeform 1601"/>
            <p:cNvSpPr>
              <a:spLocks/>
            </p:cNvSpPr>
            <p:nvPr/>
          </p:nvSpPr>
          <p:spPr bwMode="auto">
            <a:xfrm>
              <a:off x="3709"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3" name="Freeform 1602"/>
            <p:cNvSpPr>
              <a:spLocks/>
            </p:cNvSpPr>
            <p:nvPr/>
          </p:nvSpPr>
          <p:spPr bwMode="auto">
            <a:xfrm>
              <a:off x="3735"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4" name="Freeform 1603"/>
            <p:cNvSpPr>
              <a:spLocks/>
            </p:cNvSpPr>
            <p:nvPr/>
          </p:nvSpPr>
          <p:spPr bwMode="auto">
            <a:xfrm>
              <a:off x="3761"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5" name="Freeform 1604"/>
            <p:cNvSpPr>
              <a:spLocks/>
            </p:cNvSpPr>
            <p:nvPr/>
          </p:nvSpPr>
          <p:spPr bwMode="auto">
            <a:xfrm>
              <a:off x="3787"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6" name="Freeform 1605"/>
            <p:cNvSpPr>
              <a:spLocks/>
            </p:cNvSpPr>
            <p:nvPr/>
          </p:nvSpPr>
          <p:spPr bwMode="auto">
            <a:xfrm>
              <a:off x="3813"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7" name="Freeform 1606"/>
            <p:cNvSpPr>
              <a:spLocks/>
            </p:cNvSpPr>
            <p:nvPr/>
          </p:nvSpPr>
          <p:spPr bwMode="auto">
            <a:xfrm>
              <a:off x="3839"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8" name="Freeform 1607"/>
            <p:cNvSpPr>
              <a:spLocks/>
            </p:cNvSpPr>
            <p:nvPr/>
          </p:nvSpPr>
          <p:spPr bwMode="auto">
            <a:xfrm>
              <a:off x="3865"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29" name="Freeform 1608"/>
            <p:cNvSpPr>
              <a:spLocks/>
            </p:cNvSpPr>
            <p:nvPr/>
          </p:nvSpPr>
          <p:spPr bwMode="auto">
            <a:xfrm>
              <a:off x="3891"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0" name="Freeform 1609"/>
            <p:cNvSpPr>
              <a:spLocks/>
            </p:cNvSpPr>
            <p:nvPr/>
          </p:nvSpPr>
          <p:spPr bwMode="auto">
            <a:xfrm>
              <a:off x="3916"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1" name="Freeform 1610"/>
            <p:cNvSpPr>
              <a:spLocks/>
            </p:cNvSpPr>
            <p:nvPr/>
          </p:nvSpPr>
          <p:spPr bwMode="auto">
            <a:xfrm>
              <a:off x="3942"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2" name="Freeform 1611"/>
            <p:cNvSpPr>
              <a:spLocks/>
            </p:cNvSpPr>
            <p:nvPr/>
          </p:nvSpPr>
          <p:spPr bwMode="auto">
            <a:xfrm>
              <a:off x="3968"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3" name="Freeform 1612"/>
            <p:cNvSpPr>
              <a:spLocks/>
            </p:cNvSpPr>
            <p:nvPr/>
          </p:nvSpPr>
          <p:spPr bwMode="auto">
            <a:xfrm>
              <a:off x="3994"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4" name="Freeform 1613"/>
            <p:cNvSpPr>
              <a:spLocks/>
            </p:cNvSpPr>
            <p:nvPr/>
          </p:nvSpPr>
          <p:spPr bwMode="auto">
            <a:xfrm>
              <a:off x="4020"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5" name="Freeform 1614"/>
            <p:cNvSpPr>
              <a:spLocks/>
            </p:cNvSpPr>
            <p:nvPr/>
          </p:nvSpPr>
          <p:spPr bwMode="auto">
            <a:xfrm>
              <a:off x="4046"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6" name="Freeform 1615"/>
            <p:cNvSpPr>
              <a:spLocks/>
            </p:cNvSpPr>
            <p:nvPr/>
          </p:nvSpPr>
          <p:spPr bwMode="auto">
            <a:xfrm>
              <a:off x="4072"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7" name="Freeform 1616"/>
            <p:cNvSpPr>
              <a:spLocks/>
            </p:cNvSpPr>
            <p:nvPr/>
          </p:nvSpPr>
          <p:spPr bwMode="auto">
            <a:xfrm>
              <a:off x="4098"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8" name="Freeform 1617"/>
            <p:cNvSpPr>
              <a:spLocks/>
            </p:cNvSpPr>
            <p:nvPr/>
          </p:nvSpPr>
          <p:spPr bwMode="auto">
            <a:xfrm>
              <a:off x="4124"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39" name="Freeform 1618"/>
            <p:cNvSpPr>
              <a:spLocks/>
            </p:cNvSpPr>
            <p:nvPr/>
          </p:nvSpPr>
          <p:spPr bwMode="auto">
            <a:xfrm>
              <a:off x="4150"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0" name="Freeform 1619"/>
            <p:cNvSpPr>
              <a:spLocks/>
            </p:cNvSpPr>
            <p:nvPr/>
          </p:nvSpPr>
          <p:spPr bwMode="auto">
            <a:xfrm>
              <a:off x="4176"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1" name="Freeform 1620"/>
            <p:cNvSpPr>
              <a:spLocks/>
            </p:cNvSpPr>
            <p:nvPr/>
          </p:nvSpPr>
          <p:spPr bwMode="auto">
            <a:xfrm>
              <a:off x="4202" y="1945"/>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2" name="Freeform 1621"/>
            <p:cNvSpPr>
              <a:spLocks/>
            </p:cNvSpPr>
            <p:nvPr/>
          </p:nvSpPr>
          <p:spPr bwMode="auto">
            <a:xfrm>
              <a:off x="4228"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3" name="Freeform 1622"/>
            <p:cNvSpPr>
              <a:spLocks/>
            </p:cNvSpPr>
            <p:nvPr/>
          </p:nvSpPr>
          <p:spPr bwMode="auto">
            <a:xfrm>
              <a:off x="4254"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4" name="Freeform 1623"/>
            <p:cNvSpPr>
              <a:spLocks/>
            </p:cNvSpPr>
            <p:nvPr/>
          </p:nvSpPr>
          <p:spPr bwMode="auto">
            <a:xfrm>
              <a:off x="4280"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5" name="Freeform 1624"/>
            <p:cNvSpPr>
              <a:spLocks/>
            </p:cNvSpPr>
            <p:nvPr/>
          </p:nvSpPr>
          <p:spPr bwMode="auto">
            <a:xfrm>
              <a:off x="4306"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6" name="Freeform 1625"/>
            <p:cNvSpPr>
              <a:spLocks/>
            </p:cNvSpPr>
            <p:nvPr/>
          </p:nvSpPr>
          <p:spPr bwMode="auto">
            <a:xfrm>
              <a:off x="4332"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7" name="Freeform 1626"/>
            <p:cNvSpPr>
              <a:spLocks/>
            </p:cNvSpPr>
            <p:nvPr/>
          </p:nvSpPr>
          <p:spPr bwMode="auto">
            <a:xfrm>
              <a:off x="4358"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8" name="Freeform 1627"/>
            <p:cNvSpPr>
              <a:spLocks/>
            </p:cNvSpPr>
            <p:nvPr/>
          </p:nvSpPr>
          <p:spPr bwMode="auto">
            <a:xfrm>
              <a:off x="4384"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49" name="Freeform 1628"/>
            <p:cNvSpPr>
              <a:spLocks/>
            </p:cNvSpPr>
            <p:nvPr/>
          </p:nvSpPr>
          <p:spPr bwMode="auto">
            <a:xfrm>
              <a:off x="4410"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0" name="Freeform 1629"/>
            <p:cNvSpPr>
              <a:spLocks/>
            </p:cNvSpPr>
            <p:nvPr/>
          </p:nvSpPr>
          <p:spPr bwMode="auto">
            <a:xfrm>
              <a:off x="4436"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1" name="Freeform 1630"/>
            <p:cNvSpPr>
              <a:spLocks/>
            </p:cNvSpPr>
            <p:nvPr/>
          </p:nvSpPr>
          <p:spPr bwMode="auto">
            <a:xfrm>
              <a:off x="4462"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2" name="Freeform 1631"/>
            <p:cNvSpPr>
              <a:spLocks/>
            </p:cNvSpPr>
            <p:nvPr/>
          </p:nvSpPr>
          <p:spPr bwMode="auto">
            <a:xfrm>
              <a:off x="4488"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3" name="Freeform 1632"/>
            <p:cNvSpPr>
              <a:spLocks/>
            </p:cNvSpPr>
            <p:nvPr/>
          </p:nvSpPr>
          <p:spPr bwMode="auto">
            <a:xfrm>
              <a:off x="4514"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4" name="Freeform 1633"/>
            <p:cNvSpPr>
              <a:spLocks/>
            </p:cNvSpPr>
            <p:nvPr/>
          </p:nvSpPr>
          <p:spPr bwMode="auto">
            <a:xfrm>
              <a:off x="4540"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5" name="Freeform 1634"/>
            <p:cNvSpPr>
              <a:spLocks/>
            </p:cNvSpPr>
            <p:nvPr/>
          </p:nvSpPr>
          <p:spPr bwMode="auto">
            <a:xfrm>
              <a:off x="4566"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6" name="Freeform 1635"/>
            <p:cNvSpPr>
              <a:spLocks/>
            </p:cNvSpPr>
            <p:nvPr/>
          </p:nvSpPr>
          <p:spPr bwMode="auto">
            <a:xfrm>
              <a:off x="4592"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7" name="Freeform 1636"/>
            <p:cNvSpPr>
              <a:spLocks/>
            </p:cNvSpPr>
            <p:nvPr/>
          </p:nvSpPr>
          <p:spPr bwMode="auto">
            <a:xfrm>
              <a:off x="4618"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8" name="Freeform 1637"/>
            <p:cNvSpPr>
              <a:spLocks/>
            </p:cNvSpPr>
            <p:nvPr/>
          </p:nvSpPr>
          <p:spPr bwMode="auto">
            <a:xfrm>
              <a:off x="4644"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59" name="Freeform 1638"/>
            <p:cNvSpPr>
              <a:spLocks/>
            </p:cNvSpPr>
            <p:nvPr/>
          </p:nvSpPr>
          <p:spPr bwMode="auto">
            <a:xfrm>
              <a:off x="4670"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60" name="Freeform 1639"/>
            <p:cNvSpPr>
              <a:spLocks/>
            </p:cNvSpPr>
            <p:nvPr/>
          </p:nvSpPr>
          <p:spPr bwMode="auto">
            <a:xfrm>
              <a:off x="4696"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61" name="Freeform 1640"/>
            <p:cNvSpPr>
              <a:spLocks/>
            </p:cNvSpPr>
            <p:nvPr/>
          </p:nvSpPr>
          <p:spPr bwMode="auto">
            <a:xfrm>
              <a:off x="4722"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62" name="Freeform 1641"/>
            <p:cNvSpPr>
              <a:spLocks/>
            </p:cNvSpPr>
            <p:nvPr/>
          </p:nvSpPr>
          <p:spPr bwMode="auto">
            <a:xfrm>
              <a:off x="4748"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63" name="Freeform 1642"/>
            <p:cNvSpPr>
              <a:spLocks/>
            </p:cNvSpPr>
            <p:nvPr/>
          </p:nvSpPr>
          <p:spPr bwMode="auto">
            <a:xfrm>
              <a:off x="4774"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64" name="Freeform 1643"/>
            <p:cNvSpPr>
              <a:spLocks/>
            </p:cNvSpPr>
            <p:nvPr/>
          </p:nvSpPr>
          <p:spPr bwMode="auto">
            <a:xfrm>
              <a:off x="4800"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65" name="Freeform 1644"/>
            <p:cNvSpPr>
              <a:spLocks/>
            </p:cNvSpPr>
            <p:nvPr/>
          </p:nvSpPr>
          <p:spPr bwMode="auto">
            <a:xfrm>
              <a:off x="4826" y="194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366" name="Freeform 1645"/>
            <p:cNvSpPr>
              <a:spLocks/>
            </p:cNvSpPr>
            <p:nvPr/>
          </p:nvSpPr>
          <p:spPr bwMode="auto">
            <a:xfrm>
              <a:off x="313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035" name="Group 1646"/>
          <p:cNvGrpSpPr>
            <a:grpSpLocks/>
          </p:cNvGrpSpPr>
          <p:nvPr/>
        </p:nvGrpSpPr>
        <p:grpSpPr bwMode="auto">
          <a:xfrm>
            <a:off x="4959350" y="1766888"/>
            <a:ext cx="2735263" cy="831850"/>
            <a:chOff x="3124" y="1249"/>
            <a:chExt cx="1723" cy="524"/>
          </a:xfrm>
        </p:grpSpPr>
        <p:sp>
          <p:nvSpPr>
            <p:cNvPr id="55967" name="Freeform 1647"/>
            <p:cNvSpPr>
              <a:spLocks/>
            </p:cNvSpPr>
            <p:nvPr/>
          </p:nvSpPr>
          <p:spPr bwMode="auto">
            <a:xfrm>
              <a:off x="315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8" name="Freeform 1648"/>
            <p:cNvSpPr>
              <a:spLocks/>
            </p:cNvSpPr>
            <p:nvPr/>
          </p:nvSpPr>
          <p:spPr bwMode="auto">
            <a:xfrm>
              <a:off x="318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9" name="Freeform 1649"/>
            <p:cNvSpPr>
              <a:spLocks/>
            </p:cNvSpPr>
            <p:nvPr/>
          </p:nvSpPr>
          <p:spPr bwMode="auto">
            <a:xfrm>
              <a:off x="320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0" name="Freeform 1650"/>
            <p:cNvSpPr>
              <a:spLocks/>
            </p:cNvSpPr>
            <p:nvPr/>
          </p:nvSpPr>
          <p:spPr bwMode="auto">
            <a:xfrm>
              <a:off x="323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1" name="Freeform 1651"/>
            <p:cNvSpPr>
              <a:spLocks/>
            </p:cNvSpPr>
            <p:nvPr/>
          </p:nvSpPr>
          <p:spPr bwMode="auto">
            <a:xfrm>
              <a:off x="326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2" name="Freeform 1652"/>
            <p:cNvSpPr>
              <a:spLocks/>
            </p:cNvSpPr>
            <p:nvPr/>
          </p:nvSpPr>
          <p:spPr bwMode="auto">
            <a:xfrm>
              <a:off x="328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3" name="Freeform 1653"/>
            <p:cNvSpPr>
              <a:spLocks/>
            </p:cNvSpPr>
            <p:nvPr/>
          </p:nvSpPr>
          <p:spPr bwMode="auto">
            <a:xfrm>
              <a:off x="331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4" name="Freeform 1654"/>
            <p:cNvSpPr>
              <a:spLocks/>
            </p:cNvSpPr>
            <p:nvPr/>
          </p:nvSpPr>
          <p:spPr bwMode="auto">
            <a:xfrm>
              <a:off x="333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5" name="Freeform 1655"/>
            <p:cNvSpPr>
              <a:spLocks/>
            </p:cNvSpPr>
            <p:nvPr/>
          </p:nvSpPr>
          <p:spPr bwMode="auto">
            <a:xfrm>
              <a:off x="336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6" name="Freeform 1656"/>
            <p:cNvSpPr>
              <a:spLocks/>
            </p:cNvSpPr>
            <p:nvPr/>
          </p:nvSpPr>
          <p:spPr bwMode="auto">
            <a:xfrm>
              <a:off x="339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7" name="Freeform 1657"/>
            <p:cNvSpPr>
              <a:spLocks/>
            </p:cNvSpPr>
            <p:nvPr/>
          </p:nvSpPr>
          <p:spPr bwMode="auto">
            <a:xfrm>
              <a:off x="341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8" name="Freeform 1658"/>
            <p:cNvSpPr>
              <a:spLocks/>
            </p:cNvSpPr>
            <p:nvPr/>
          </p:nvSpPr>
          <p:spPr bwMode="auto">
            <a:xfrm>
              <a:off x="344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79" name="Freeform 1659"/>
            <p:cNvSpPr>
              <a:spLocks/>
            </p:cNvSpPr>
            <p:nvPr/>
          </p:nvSpPr>
          <p:spPr bwMode="auto">
            <a:xfrm>
              <a:off x="346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0" name="Freeform 1660"/>
            <p:cNvSpPr>
              <a:spLocks/>
            </p:cNvSpPr>
            <p:nvPr/>
          </p:nvSpPr>
          <p:spPr bwMode="auto">
            <a:xfrm>
              <a:off x="349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1" name="Freeform 1661"/>
            <p:cNvSpPr>
              <a:spLocks/>
            </p:cNvSpPr>
            <p:nvPr/>
          </p:nvSpPr>
          <p:spPr bwMode="auto">
            <a:xfrm>
              <a:off x="352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2" name="Freeform 1662"/>
            <p:cNvSpPr>
              <a:spLocks/>
            </p:cNvSpPr>
            <p:nvPr/>
          </p:nvSpPr>
          <p:spPr bwMode="auto">
            <a:xfrm>
              <a:off x="354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3" name="Freeform 1663"/>
            <p:cNvSpPr>
              <a:spLocks/>
            </p:cNvSpPr>
            <p:nvPr/>
          </p:nvSpPr>
          <p:spPr bwMode="auto">
            <a:xfrm>
              <a:off x="357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4" name="Freeform 1664"/>
            <p:cNvSpPr>
              <a:spLocks/>
            </p:cNvSpPr>
            <p:nvPr/>
          </p:nvSpPr>
          <p:spPr bwMode="auto">
            <a:xfrm>
              <a:off x="359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5" name="Freeform 1665"/>
            <p:cNvSpPr>
              <a:spLocks/>
            </p:cNvSpPr>
            <p:nvPr/>
          </p:nvSpPr>
          <p:spPr bwMode="auto">
            <a:xfrm>
              <a:off x="362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6" name="Freeform 1666"/>
            <p:cNvSpPr>
              <a:spLocks/>
            </p:cNvSpPr>
            <p:nvPr/>
          </p:nvSpPr>
          <p:spPr bwMode="auto">
            <a:xfrm>
              <a:off x="365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7" name="Freeform 1667"/>
            <p:cNvSpPr>
              <a:spLocks/>
            </p:cNvSpPr>
            <p:nvPr/>
          </p:nvSpPr>
          <p:spPr bwMode="auto">
            <a:xfrm>
              <a:off x="367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8" name="Freeform 1668"/>
            <p:cNvSpPr>
              <a:spLocks/>
            </p:cNvSpPr>
            <p:nvPr/>
          </p:nvSpPr>
          <p:spPr bwMode="auto">
            <a:xfrm>
              <a:off x="370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89" name="Freeform 1669"/>
            <p:cNvSpPr>
              <a:spLocks/>
            </p:cNvSpPr>
            <p:nvPr/>
          </p:nvSpPr>
          <p:spPr bwMode="auto">
            <a:xfrm>
              <a:off x="372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0" name="Freeform 1670"/>
            <p:cNvSpPr>
              <a:spLocks/>
            </p:cNvSpPr>
            <p:nvPr/>
          </p:nvSpPr>
          <p:spPr bwMode="auto">
            <a:xfrm>
              <a:off x="375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1" name="Freeform 1671"/>
            <p:cNvSpPr>
              <a:spLocks/>
            </p:cNvSpPr>
            <p:nvPr/>
          </p:nvSpPr>
          <p:spPr bwMode="auto">
            <a:xfrm>
              <a:off x="378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2" name="Freeform 1672"/>
            <p:cNvSpPr>
              <a:spLocks/>
            </p:cNvSpPr>
            <p:nvPr/>
          </p:nvSpPr>
          <p:spPr bwMode="auto">
            <a:xfrm>
              <a:off x="380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3" name="Freeform 1673"/>
            <p:cNvSpPr>
              <a:spLocks/>
            </p:cNvSpPr>
            <p:nvPr/>
          </p:nvSpPr>
          <p:spPr bwMode="auto">
            <a:xfrm>
              <a:off x="383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4" name="Freeform 1674"/>
            <p:cNvSpPr>
              <a:spLocks/>
            </p:cNvSpPr>
            <p:nvPr/>
          </p:nvSpPr>
          <p:spPr bwMode="auto">
            <a:xfrm>
              <a:off x="385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5" name="Freeform 1675"/>
            <p:cNvSpPr>
              <a:spLocks/>
            </p:cNvSpPr>
            <p:nvPr/>
          </p:nvSpPr>
          <p:spPr bwMode="auto">
            <a:xfrm>
              <a:off x="388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6" name="Freeform 1676"/>
            <p:cNvSpPr>
              <a:spLocks/>
            </p:cNvSpPr>
            <p:nvPr/>
          </p:nvSpPr>
          <p:spPr bwMode="auto">
            <a:xfrm>
              <a:off x="391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7" name="Freeform 1677"/>
            <p:cNvSpPr>
              <a:spLocks/>
            </p:cNvSpPr>
            <p:nvPr/>
          </p:nvSpPr>
          <p:spPr bwMode="auto">
            <a:xfrm>
              <a:off x="393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8" name="Freeform 1678"/>
            <p:cNvSpPr>
              <a:spLocks/>
            </p:cNvSpPr>
            <p:nvPr/>
          </p:nvSpPr>
          <p:spPr bwMode="auto">
            <a:xfrm>
              <a:off x="396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99" name="Freeform 1679"/>
            <p:cNvSpPr>
              <a:spLocks/>
            </p:cNvSpPr>
            <p:nvPr/>
          </p:nvSpPr>
          <p:spPr bwMode="auto">
            <a:xfrm>
              <a:off x="398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0" name="Freeform 1680"/>
            <p:cNvSpPr>
              <a:spLocks/>
            </p:cNvSpPr>
            <p:nvPr/>
          </p:nvSpPr>
          <p:spPr bwMode="auto">
            <a:xfrm>
              <a:off x="401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1" name="Freeform 1681"/>
            <p:cNvSpPr>
              <a:spLocks/>
            </p:cNvSpPr>
            <p:nvPr/>
          </p:nvSpPr>
          <p:spPr bwMode="auto">
            <a:xfrm>
              <a:off x="404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2" name="Freeform 1682"/>
            <p:cNvSpPr>
              <a:spLocks/>
            </p:cNvSpPr>
            <p:nvPr/>
          </p:nvSpPr>
          <p:spPr bwMode="auto">
            <a:xfrm>
              <a:off x="406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3" name="Freeform 1683"/>
            <p:cNvSpPr>
              <a:spLocks/>
            </p:cNvSpPr>
            <p:nvPr/>
          </p:nvSpPr>
          <p:spPr bwMode="auto">
            <a:xfrm>
              <a:off x="409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4" name="Freeform 1684"/>
            <p:cNvSpPr>
              <a:spLocks/>
            </p:cNvSpPr>
            <p:nvPr/>
          </p:nvSpPr>
          <p:spPr bwMode="auto">
            <a:xfrm>
              <a:off x="411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5" name="Freeform 1685"/>
            <p:cNvSpPr>
              <a:spLocks/>
            </p:cNvSpPr>
            <p:nvPr/>
          </p:nvSpPr>
          <p:spPr bwMode="auto">
            <a:xfrm>
              <a:off x="414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6" name="Freeform 1686"/>
            <p:cNvSpPr>
              <a:spLocks/>
            </p:cNvSpPr>
            <p:nvPr/>
          </p:nvSpPr>
          <p:spPr bwMode="auto">
            <a:xfrm>
              <a:off x="417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7" name="Freeform 1687"/>
            <p:cNvSpPr>
              <a:spLocks/>
            </p:cNvSpPr>
            <p:nvPr/>
          </p:nvSpPr>
          <p:spPr bwMode="auto">
            <a:xfrm>
              <a:off x="419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8" name="Freeform 1688"/>
            <p:cNvSpPr>
              <a:spLocks/>
            </p:cNvSpPr>
            <p:nvPr/>
          </p:nvSpPr>
          <p:spPr bwMode="auto">
            <a:xfrm>
              <a:off x="422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09" name="Freeform 1689"/>
            <p:cNvSpPr>
              <a:spLocks/>
            </p:cNvSpPr>
            <p:nvPr/>
          </p:nvSpPr>
          <p:spPr bwMode="auto">
            <a:xfrm>
              <a:off x="424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0" name="Freeform 1690"/>
            <p:cNvSpPr>
              <a:spLocks/>
            </p:cNvSpPr>
            <p:nvPr/>
          </p:nvSpPr>
          <p:spPr bwMode="auto">
            <a:xfrm>
              <a:off x="427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1" name="Freeform 1691"/>
            <p:cNvSpPr>
              <a:spLocks/>
            </p:cNvSpPr>
            <p:nvPr/>
          </p:nvSpPr>
          <p:spPr bwMode="auto">
            <a:xfrm>
              <a:off x="430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2" name="Freeform 1692"/>
            <p:cNvSpPr>
              <a:spLocks/>
            </p:cNvSpPr>
            <p:nvPr/>
          </p:nvSpPr>
          <p:spPr bwMode="auto">
            <a:xfrm>
              <a:off x="432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3" name="Freeform 1693"/>
            <p:cNvSpPr>
              <a:spLocks/>
            </p:cNvSpPr>
            <p:nvPr/>
          </p:nvSpPr>
          <p:spPr bwMode="auto">
            <a:xfrm>
              <a:off x="435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4" name="Freeform 1694"/>
            <p:cNvSpPr>
              <a:spLocks/>
            </p:cNvSpPr>
            <p:nvPr/>
          </p:nvSpPr>
          <p:spPr bwMode="auto">
            <a:xfrm>
              <a:off x="437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5" name="Freeform 1695"/>
            <p:cNvSpPr>
              <a:spLocks/>
            </p:cNvSpPr>
            <p:nvPr/>
          </p:nvSpPr>
          <p:spPr bwMode="auto">
            <a:xfrm>
              <a:off x="440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6" name="Freeform 1696"/>
            <p:cNvSpPr>
              <a:spLocks/>
            </p:cNvSpPr>
            <p:nvPr/>
          </p:nvSpPr>
          <p:spPr bwMode="auto">
            <a:xfrm>
              <a:off x="443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7" name="Freeform 1697"/>
            <p:cNvSpPr>
              <a:spLocks/>
            </p:cNvSpPr>
            <p:nvPr/>
          </p:nvSpPr>
          <p:spPr bwMode="auto">
            <a:xfrm>
              <a:off x="445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8" name="Freeform 1698"/>
            <p:cNvSpPr>
              <a:spLocks/>
            </p:cNvSpPr>
            <p:nvPr/>
          </p:nvSpPr>
          <p:spPr bwMode="auto">
            <a:xfrm>
              <a:off x="448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19" name="Freeform 1699"/>
            <p:cNvSpPr>
              <a:spLocks/>
            </p:cNvSpPr>
            <p:nvPr/>
          </p:nvSpPr>
          <p:spPr bwMode="auto">
            <a:xfrm>
              <a:off x="450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0" name="Freeform 1700"/>
            <p:cNvSpPr>
              <a:spLocks/>
            </p:cNvSpPr>
            <p:nvPr/>
          </p:nvSpPr>
          <p:spPr bwMode="auto">
            <a:xfrm>
              <a:off x="453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1" name="Freeform 1701"/>
            <p:cNvSpPr>
              <a:spLocks/>
            </p:cNvSpPr>
            <p:nvPr/>
          </p:nvSpPr>
          <p:spPr bwMode="auto">
            <a:xfrm>
              <a:off x="456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2" name="Freeform 1702"/>
            <p:cNvSpPr>
              <a:spLocks/>
            </p:cNvSpPr>
            <p:nvPr/>
          </p:nvSpPr>
          <p:spPr bwMode="auto">
            <a:xfrm>
              <a:off x="458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3" name="Freeform 1703"/>
            <p:cNvSpPr>
              <a:spLocks/>
            </p:cNvSpPr>
            <p:nvPr/>
          </p:nvSpPr>
          <p:spPr bwMode="auto">
            <a:xfrm>
              <a:off x="461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4" name="Freeform 1704"/>
            <p:cNvSpPr>
              <a:spLocks/>
            </p:cNvSpPr>
            <p:nvPr/>
          </p:nvSpPr>
          <p:spPr bwMode="auto">
            <a:xfrm>
              <a:off x="463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5" name="Freeform 1705"/>
            <p:cNvSpPr>
              <a:spLocks/>
            </p:cNvSpPr>
            <p:nvPr/>
          </p:nvSpPr>
          <p:spPr bwMode="auto">
            <a:xfrm>
              <a:off x="466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6" name="Freeform 1706"/>
            <p:cNvSpPr>
              <a:spLocks/>
            </p:cNvSpPr>
            <p:nvPr/>
          </p:nvSpPr>
          <p:spPr bwMode="auto">
            <a:xfrm>
              <a:off x="469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7" name="Freeform 1707"/>
            <p:cNvSpPr>
              <a:spLocks/>
            </p:cNvSpPr>
            <p:nvPr/>
          </p:nvSpPr>
          <p:spPr bwMode="auto">
            <a:xfrm>
              <a:off x="471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8" name="Freeform 1708"/>
            <p:cNvSpPr>
              <a:spLocks/>
            </p:cNvSpPr>
            <p:nvPr/>
          </p:nvSpPr>
          <p:spPr bwMode="auto">
            <a:xfrm>
              <a:off x="474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29" name="Freeform 1709"/>
            <p:cNvSpPr>
              <a:spLocks/>
            </p:cNvSpPr>
            <p:nvPr/>
          </p:nvSpPr>
          <p:spPr bwMode="auto">
            <a:xfrm>
              <a:off x="476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0" name="Freeform 1710"/>
            <p:cNvSpPr>
              <a:spLocks/>
            </p:cNvSpPr>
            <p:nvPr/>
          </p:nvSpPr>
          <p:spPr bwMode="auto">
            <a:xfrm>
              <a:off x="479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1" name="Freeform 1711"/>
            <p:cNvSpPr>
              <a:spLocks/>
            </p:cNvSpPr>
            <p:nvPr/>
          </p:nvSpPr>
          <p:spPr bwMode="auto">
            <a:xfrm>
              <a:off x="482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2" name="Freeform 1712"/>
            <p:cNvSpPr>
              <a:spLocks/>
            </p:cNvSpPr>
            <p:nvPr/>
          </p:nvSpPr>
          <p:spPr bwMode="auto">
            <a:xfrm>
              <a:off x="3124"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3" name="Freeform 1713"/>
            <p:cNvSpPr>
              <a:spLocks/>
            </p:cNvSpPr>
            <p:nvPr/>
          </p:nvSpPr>
          <p:spPr bwMode="auto">
            <a:xfrm>
              <a:off x="3150"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4" name="Freeform 1714"/>
            <p:cNvSpPr>
              <a:spLocks/>
            </p:cNvSpPr>
            <p:nvPr/>
          </p:nvSpPr>
          <p:spPr bwMode="auto">
            <a:xfrm>
              <a:off x="3176"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5" name="Freeform 1715"/>
            <p:cNvSpPr>
              <a:spLocks/>
            </p:cNvSpPr>
            <p:nvPr/>
          </p:nvSpPr>
          <p:spPr bwMode="auto">
            <a:xfrm>
              <a:off x="3202"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6" name="Freeform 1716"/>
            <p:cNvSpPr>
              <a:spLocks/>
            </p:cNvSpPr>
            <p:nvPr/>
          </p:nvSpPr>
          <p:spPr bwMode="auto">
            <a:xfrm>
              <a:off x="3228"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7" name="Freeform 1717"/>
            <p:cNvSpPr>
              <a:spLocks/>
            </p:cNvSpPr>
            <p:nvPr/>
          </p:nvSpPr>
          <p:spPr bwMode="auto">
            <a:xfrm>
              <a:off x="3254"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8" name="Freeform 1718"/>
            <p:cNvSpPr>
              <a:spLocks/>
            </p:cNvSpPr>
            <p:nvPr/>
          </p:nvSpPr>
          <p:spPr bwMode="auto">
            <a:xfrm>
              <a:off x="3280"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39" name="Freeform 1719"/>
            <p:cNvSpPr>
              <a:spLocks/>
            </p:cNvSpPr>
            <p:nvPr/>
          </p:nvSpPr>
          <p:spPr bwMode="auto">
            <a:xfrm>
              <a:off x="3306"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0" name="Freeform 1720"/>
            <p:cNvSpPr>
              <a:spLocks/>
            </p:cNvSpPr>
            <p:nvPr/>
          </p:nvSpPr>
          <p:spPr bwMode="auto">
            <a:xfrm>
              <a:off x="3332"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1" name="Freeform 1721"/>
            <p:cNvSpPr>
              <a:spLocks/>
            </p:cNvSpPr>
            <p:nvPr/>
          </p:nvSpPr>
          <p:spPr bwMode="auto">
            <a:xfrm>
              <a:off x="3358"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2" name="Freeform 1722"/>
            <p:cNvSpPr>
              <a:spLocks/>
            </p:cNvSpPr>
            <p:nvPr/>
          </p:nvSpPr>
          <p:spPr bwMode="auto">
            <a:xfrm>
              <a:off x="3384"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3" name="Freeform 1723"/>
            <p:cNvSpPr>
              <a:spLocks/>
            </p:cNvSpPr>
            <p:nvPr/>
          </p:nvSpPr>
          <p:spPr bwMode="auto">
            <a:xfrm>
              <a:off x="3410"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4" name="Freeform 1724"/>
            <p:cNvSpPr>
              <a:spLocks/>
            </p:cNvSpPr>
            <p:nvPr/>
          </p:nvSpPr>
          <p:spPr bwMode="auto">
            <a:xfrm>
              <a:off x="3436"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5" name="Freeform 1725"/>
            <p:cNvSpPr>
              <a:spLocks/>
            </p:cNvSpPr>
            <p:nvPr/>
          </p:nvSpPr>
          <p:spPr bwMode="auto">
            <a:xfrm>
              <a:off x="3462"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6" name="Freeform 1726"/>
            <p:cNvSpPr>
              <a:spLocks/>
            </p:cNvSpPr>
            <p:nvPr/>
          </p:nvSpPr>
          <p:spPr bwMode="auto">
            <a:xfrm>
              <a:off x="3488"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7" name="Freeform 1727"/>
            <p:cNvSpPr>
              <a:spLocks/>
            </p:cNvSpPr>
            <p:nvPr/>
          </p:nvSpPr>
          <p:spPr bwMode="auto">
            <a:xfrm>
              <a:off x="3514"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8" name="Freeform 1728"/>
            <p:cNvSpPr>
              <a:spLocks/>
            </p:cNvSpPr>
            <p:nvPr/>
          </p:nvSpPr>
          <p:spPr bwMode="auto">
            <a:xfrm>
              <a:off x="3540"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49" name="Freeform 1729"/>
            <p:cNvSpPr>
              <a:spLocks/>
            </p:cNvSpPr>
            <p:nvPr/>
          </p:nvSpPr>
          <p:spPr bwMode="auto">
            <a:xfrm>
              <a:off x="3566"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0" name="Freeform 1730"/>
            <p:cNvSpPr>
              <a:spLocks/>
            </p:cNvSpPr>
            <p:nvPr/>
          </p:nvSpPr>
          <p:spPr bwMode="auto">
            <a:xfrm>
              <a:off x="3592"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1" name="Freeform 1731"/>
            <p:cNvSpPr>
              <a:spLocks/>
            </p:cNvSpPr>
            <p:nvPr/>
          </p:nvSpPr>
          <p:spPr bwMode="auto">
            <a:xfrm>
              <a:off x="3618"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2" name="Freeform 1732"/>
            <p:cNvSpPr>
              <a:spLocks/>
            </p:cNvSpPr>
            <p:nvPr/>
          </p:nvSpPr>
          <p:spPr bwMode="auto">
            <a:xfrm>
              <a:off x="3644"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3" name="Freeform 1733"/>
            <p:cNvSpPr>
              <a:spLocks/>
            </p:cNvSpPr>
            <p:nvPr/>
          </p:nvSpPr>
          <p:spPr bwMode="auto">
            <a:xfrm>
              <a:off x="3670"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4" name="Freeform 1734"/>
            <p:cNvSpPr>
              <a:spLocks/>
            </p:cNvSpPr>
            <p:nvPr/>
          </p:nvSpPr>
          <p:spPr bwMode="auto">
            <a:xfrm>
              <a:off x="3696"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5" name="Freeform 1735"/>
            <p:cNvSpPr>
              <a:spLocks/>
            </p:cNvSpPr>
            <p:nvPr/>
          </p:nvSpPr>
          <p:spPr bwMode="auto">
            <a:xfrm>
              <a:off x="3722"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6" name="Freeform 1736"/>
            <p:cNvSpPr>
              <a:spLocks/>
            </p:cNvSpPr>
            <p:nvPr/>
          </p:nvSpPr>
          <p:spPr bwMode="auto">
            <a:xfrm>
              <a:off x="3748"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7" name="Freeform 1737"/>
            <p:cNvSpPr>
              <a:spLocks/>
            </p:cNvSpPr>
            <p:nvPr/>
          </p:nvSpPr>
          <p:spPr bwMode="auto">
            <a:xfrm>
              <a:off x="3774"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8" name="Freeform 1738"/>
            <p:cNvSpPr>
              <a:spLocks/>
            </p:cNvSpPr>
            <p:nvPr/>
          </p:nvSpPr>
          <p:spPr bwMode="auto">
            <a:xfrm>
              <a:off x="3800"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59" name="Freeform 1739"/>
            <p:cNvSpPr>
              <a:spLocks/>
            </p:cNvSpPr>
            <p:nvPr/>
          </p:nvSpPr>
          <p:spPr bwMode="auto">
            <a:xfrm>
              <a:off x="3826"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0" name="Freeform 1740"/>
            <p:cNvSpPr>
              <a:spLocks/>
            </p:cNvSpPr>
            <p:nvPr/>
          </p:nvSpPr>
          <p:spPr bwMode="auto">
            <a:xfrm>
              <a:off x="3852"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1" name="Freeform 1741"/>
            <p:cNvSpPr>
              <a:spLocks/>
            </p:cNvSpPr>
            <p:nvPr/>
          </p:nvSpPr>
          <p:spPr bwMode="auto">
            <a:xfrm>
              <a:off x="3878"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2" name="Freeform 1742"/>
            <p:cNvSpPr>
              <a:spLocks/>
            </p:cNvSpPr>
            <p:nvPr/>
          </p:nvSpPr>
          <p:spPr bwMode="auto">
            <a:xfrm>
              <a:off x="3903"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3" name="Freeform 1743"/>
            <p:cNvSpPr>
              <a:spLocks/>
            </p:cNvSpPr>
            <p:nvPr/>
          </p:nvSpPr>
          <p:spPr bwMode="auto">
            <a:xfrm>
              <a:off x="3929"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4" name="Freeform 1744"/>
            <p:cNvSpPr>
              <a:spLocks/>
            </p:cNvSpPr>
            <p:nvPr/>
          </p:nvSpPr>
          <p:spPr bwMode="auto">
            <a:xfrm>
              <a:off x="3955"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5" name="Freeform 1745"/>
            <p:cNvSpPr>
              <a:spLocks/>
            </p:cNvSpPr>
            <p:nvPr/>
          </p:nvSpPr>
          <p:spPr bwMode="auto">
            <a:xfrm>
              <a:off x="3981"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6" name="Freeform 1746"/>
            <p:cNvSpPr>
              <a:spLocks/>
            </p:cNvSpPr>
            <p:nvPr/>
          </p:nvSpPr>
          <p:spPr bwMode="auto">
            <a:xfrm>
              <a:off x="4007"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7" name="Freeform 1747"/>
            <p:cNvSpPr>
              <a:spLocks/>
            </p:cNvSpPr>
            <p:nvPr/>
          </p:nvSpPr>
          <p:spPr bwMode="auto">
            <a:xfrm>
              <a:off x="4033"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8" name="Freeform 1748"/>
            <p:cNvSpPr>
              <a:spLocks/>
            </p:cNvSpPr>
            <p:nvPr/>
          </p:nvSpPr>
          <p:spPr bwMode="auto">
            <a:xfrm>
              <a:off x="4059"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69" name="Freeform 1749"/>
            <p:cNvSpPr>
              <a:spLocks/>
            </p:cNvSpPr>
            <p:nvPr/>
          </p:nvSpPr>
          <p:spPr bwMode="auto">
            <a:xfrm>
              <a:off x="4085"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0" name="Freeform 1750"/>
            <p:cNvSpPr>
              <a:spLocks/>
            </p:cNvSpPr>
            <p:nvPr/>
          </p:nvSpPr>
          <p:spPr bwMode="auto">
            <a:xfrm>
              <a:off x="4111"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1" name="Freeform 1751"/>
            <p:cNvSpPr>
              <a:spLocks/>
            </p:cNvSpPr>
            <p:nvPr/>
          </p:nvSpPr>
          <p:spPr bwMode="auto">
            <a:xfrm>
              <a:off x="4137"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2" name="Freeform 1752"/>
            <p:cNvSpPr>
              <a:spLocks/>
            </p:cNvSpPr>
            <p:nvPr/>
          </p:nvSpPr>
          <p:spPr bwMode="auto">
            <a:xfrm>
              <a:off x="4163"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3" name="Freeform 1753"/>
            <p:cNvSpPr>
              <a:spLocks/>
            </p:cNvSpPr>
            <p:nvPr/>
          </p:nvSpPr>
          <p:spPr bwMode="auto">
            <a:xfrm>
              <a:off x="4189" y="1597"/>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4" name="Freeform 1754"/>
            <p:cNvSpPr>
              <a:spLocks/>
            </p:cNvSpPr>
            <p:nvPr/>
          </p:nvSpPr>
          <p:spPr bwMode="auto">
            <a:xfrm>
              <a:off x="4215"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5" name="Freeform 1755"/>
            <p:cNvSpPr>
              <a:spLocks/>
            </p:cNvSpPr>
            <p:nvPr/>
          </p:nvSpPr>
          <p:spPr bwMode="auto">
            <a:xfrm>
              <a:off x="4241"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6" name="Freeform 1756"/>
            <p:cNvSpPr>
              <a:spLocks/>
            </p:cNvSpPr>
            <p:nvPr/>
          </p:nvSpPr>
          <p:spPr bwMode="auto">
            <a:xfrm>
              <a:off x="4267"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7" name="Freeform 1757"/>
            <p:cNvSpPr>
              <a:spLocks/>
            </p:cNvSpPr>
            <p:nvPr/>
          </p:nvSpPr>
          <p:spPr bwMode="auto">
            <a:xfrm>
              <a:off x="4293"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8" name="Freeform 1758"/>
            <p:cNvSpPr>
              <a:spLocks/>
            </p:cNvSpPr>
            <p:nvPr/>
          </p:nvSpPr>
          <p:spPr bwMode="auto">
            <a:xfrm>
              <a:off x="4319"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79" name="Freeform 1759"/>
            <p:cNvSpPr>
              <a:spLocks/>
            </p:cNvSpPr>
            <p:nvPr/>
          </p:nvSpPr>
          <p:spPr bwMode="auto">
            <a:xfrm>
              <a:off x="4345"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0" name="Freeform 1760"/>
            <p:cNvSpPr>
              <a:spLocks/>
            </p:cNvSpPr>
            <p:nvPr/>
          </p:nvSpPr>
          <p:spPr bwMode="auto">
            <a:xfrm>
              <a:off x="4371"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1" name="Freeform 1761"/>
            <p:cNvSpPr>
              <a:spLocks/>
            </p:cNvSpPr>
            <p:nvPr/>
          </p:nvSpPr>
          <p:spPr bwMode="auto">
            <a:xfrm>
              <a:off x="4397"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2" name="Freeform 1762"/>
            <p:cNvSpPr>
              <a:spLocks/>
            </p:cNvSpPr>
            <p:nvPr/>
          </p:nvSpPr>
          <p:spPr bwMode="auto">
            <a:xfrm>
              <a:off x="4423"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3" name="Freeform 1763"/>
            <p:cNvSpPr>
              <a:spLocks/>
            </p:cNvSpPr>
            <p:nvPr/>
          </p:nvSpPr>
          <p:spPr bwMode="auto">
            <a:xfrm>
              <a:off x="4449"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4" name="Freeform 1764"/>
            <p:cNvSpPr>
              <a:spLocks/>
            </p:cNvSpPr>
            <p:nvPr/>
          </p:nvSpPr>
          <p:spPr bwMode="auto">
            <a:xfrm>
              <a:off x="4475"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5" name="Freeform 1765"/>
            <p:cNvSpPr>
              <a:spLocks/>
            </p:cNvSpPr>
            <p:nvPr/>
          </p:nvSpPr>
          <p:spPr bwMode="auto">
            <a:xfrm>
              <a:off x="4501"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6" name="Freeform 1766"/>
            <p:cNvSpPr>
              <a:spLocks/>
            </p:cNvSpPr>
            <p:nvPr/>
          </p:nvSpPr>
          <p:spPr bwMode="auto">
            <a:xfrm>
              <a:off x="4527"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7" name="Freeform 1767"/>
            <p:cNvSpPr>
              <a:spLocks/>
            </p:cNvSpPr>
            <p:nvPr/>
          </p:nvSpPr>
          <p:spPr bwMode="auto">
            <a:xfrm>
              <a:off x="4553"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8" name="Freeform 1768"/>
            <p:cNvSpPr>
              <a:spLocks/>
            </p:cNvSpPr>
            <p:nvPr/>
          </p:nvSpPr>
          <p:spPr bwMode="auto">
            <a:xfrm>
              <a:off x="4579"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89" name="Freeform 1769"/>
            <p:cNvSpPr>
              <a:spLocks/>
            </p:cNvSpPr>
            <p:nvPr/>
          </p:nvSpPr>
          <p:spPr bwMode="auto">
            <a:xfrm>
              <a:off x="4605"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0" name="Freeform 1770"/>
            <p:cNvSpPr>
              <a:spLocks/>
            </p:cNvSpPr>
            <p:nvPr/>
          </p:nvSpPr>
          <p:spPr bwMode="auto">
            <a:xfrm>
              <a:off x="4631"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1" name="Freeform 1771"/>
            <p:cNvSpPr>
              <a:spLocks/>
            </p:cNvSpPr>
            <p:nvPr/>
          </p:nvSpPr>
          <p:spPr bwMode="auto">
            <a:xfrm>
              <a:off x="4657"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2" name="Freeform 1772"/>
            <p:cNvSpPr>
              <a:spLocks/>
            </p:cNvSpPr>
            <p:nvPr/>
          </p:nvSpPr>
          <p:spPr bwMode="auto">
            <a:xfrm>
              <a:off x="4683"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3" name="Freeform 1773"/>
            <p:cNvSpPr>
              <a:spLocks/>
            </p:cNvSpPr>
            <p:nvPr/>
          </p:nvSpPr>
          <p:spPr bwMode="auto">
            <a:xfrm>
              <a:off x="4709"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4" name="Freeform 1774"/>
            <p:cNvSpPr>
              <a:spLocks/>
            </p:cNvSpPr>
            <p:nvPr/>
          </p:nvSpPr>
          <p:spPr bwMode="auto">
            <a:xfrm>
              <a:off x="4735"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5" name="Freeform 1775"/>
            <p:cNvSpPr>
              <a:spLocks/>
            </p:cNvSpPr>
            <p:nvPr/>
          </p:nvSpPr>
          <p:spPr bwMode="auto">
            <a:xfrm>
              <a:off x="4761"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6" name="Freeform 1776"/>
            <p:cNvSpPr>
              <a:spLocks/>
            </p:cNvSpPr>
            <p:nvPr/>
          </p:nvSpPr>
          <p:spPr bwMode="auto">
            <a:xfrm>
              <a:off x="4787"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7" name="Freeform 1777"/>
            <p:cNvSpPr>
              <a:spLocks/>
            </p:cNvSpPr>
            <p:nvPr/>
          </p:nvSpPr>
          <p:spPr bwMode="auto">
            <a:xfrm>
              <a:off x="4813"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8" name="Freeform 1778"/>
            <p:cNvSpPr>
              <a:spLocks/>
            </p:cNvSpPr>
            <p:nvPr/>
          </p:nvSpPr>
          <p:spPr bwMode="auto">
            <a:xfrm>
              <a:off x="4839" y="159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099" name="Freeform 1779"/>
            <p:cNvSpPr>
              <a:spLocks/>
            </p:cNvSpPr>
            <p:nvPr/>
          </p:nvSpPr>
          <p:spPr bwMode="auto">
            <a:xfrm>
              <a:off x="314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0" name="Freeform 1780"/>
            <p:cNvSpPr>
              <a:spLocks/>
            </p:cNvSpPr>
            <p:nvPr/>
          </p:nvSpPr>
          <p:spPr bwMode="auto">
            <a:xfrm>
              <a:off x="316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1" name="Freeform 1781"/>
            <p:cNvSpPr>
              <a:spLocks/>
            </p:cNvSpPr>
            <p:nvPr/>
          </p:nvSpPr>
          <p:spPr bwMode="auto">
            <a:xfrm>
              <a:off x="319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2" name="Freeform 1782"/>
            <p:cNvSpPr>
              <a:spLocks/>
            </p:cNvSpPr>
            <p:nvPr/>
          </p:nvSpPr>
          <p:spPr bwMode="auto">
            <a:xfrm>
              <a:off x="322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3" name="Freeform 1783"/>
            <p:cNvSpPr>
              <a:spLocks/>
            </p:cNvSpPr>
            <p:nvPr/>
          </p:nvSpPr>
          <p:spPr bwMode="auto">
            <a:xfrm>
              <a:off x="324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4" name="Freeform 1784"/>
            <p:cNvSpPr>
              <a:spLocks/>
            </p:cNvSpPr>
            <p:nvPr/>
          </p:nvSpPr>
          <p:spPr bwMode="auto">
            <a:xfrm>
              <a:off x="327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5" name="Freeform 1785"/>
            <p:cNvSpPr>
              <a:spLocks/>
            </p:cNvSpPr>
            <p:nvPr/>
          </p:nvSpPr>
          <p:spPr bwMode="auto">
            <a:xfrm>
              <a:off x="329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6" name="Freeform 1786"/>
            <p:cNvSpPr>
              <a:spLocks/>
            </p:cNvSpPr>
            <p:nvPr/>
          </p:nvSpPr>
          <p:spPr bwMode="auto">
            <a:xfrm>
              <a:off x="332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7" name="Freeform 1787"/>
            <p:cNvSpPr>
              <a:spLocks/>
            </p:cNvSpPr>
            <p:nvPr/>
          </p:nvSpPr>
          <p:spPr bwMode="auto">
            <a:xfrm>
              <a:off x="335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8" name="Freeform 1788"/>
            <p:cNvSpPr>
              <a:spLocks/>
            </p:cNvSpPr>
            <p:nvPr/>
          </p:nvSpPr>
          <p:spPr bwMode="auto">
            <a:xfrm>
              <a:off x="337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09" name="Freeform 1789"/>
            <p:cNvSpPr>
              <a:spLocks/>
            </p:cNvSpPr>
            <p:nvPr/>
          </p:nvSpPr>
          <p:spPr bwMode="auto">
            <a:xfrm>
              <a:off x="340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0" name="Freeform 1790"/>
            <p:cNvSpPr>
              <a:spLocks/>
            </p:cNvSpPr>
            <p:nvPr/>
          </p:nvSpPr>
          <p:spPr bwMode="auto">
            <a:xfrm>
              <a:off x="342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1" name="Freeform 1791"/>
            <p:cNvSpPr>
              <a:spLocks/>
            </p:cNvSpPr>
            <p:nvPr/>
          </p:nvSpPr>
          <p:spPr bwMode="auto">
            <a:xfrm>
              <a:off x="345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2" name="Freeform 1792"/>
            <p:cNvSpPr>
              <a:spLocks/>
            </p:cNvSpPr>
            <p:nvPr/>
          </p:nvSpPr>
          <p:spPr bwMode="auto">
            <a:xfrm>
              <a:off x="348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3" name="Freeform 1793"/>
            <p:cNvSpPr>
              <a:spLocks/>
            </p:cNvSpPr>
            <p:nvPr/>
          </p:nvSpPr>
          <p:spPr bwMode="auto">
            <a:xfrm>
              <a:off x="350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4" name="Freeform 1794"/>
            <p:cNvSpPr>
              <a:spLocks/>
            </p:cNvSpPr>
            <p:nvPr/>
          </p:nvSpPr>
          <p:spPr bwMode="auto">
            <a:xfrm>
              <a:off x="353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5" name="Freeform 1795"/>
            <p:cNvSpPr>
              <a:spLocks/>
            </p:cNvSpPr>
            <p:nvPr/>
          </p:nvSpPr>
          <p:spPr bwMode="auto">
            <a:xfrm>
              <a:off x="355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6" name="Freeform 1796"/>
            <p:cNvSpPr>
              <a:spLocks/>
            </p:cNvSpPr>
            <p:nvPr/>
          </p:nvSpPr>
          <p:spPr bwMode="auto">
            <a:xfrm>
              <a:off x="358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7" name="Freeform 1797"/>
            <p:cNvSpPr>
              <a:spLocks/>
            </p:cNvSpPr>
            <p:nvPr/>
          </p:nvSpPr>
          <p:spPr bwMode="auto">
            <a:xfrm>
              <a:off x="361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8" name="Freeform 1798"/>
            <p:cNvSpPr>
              <a:spLocks/>
            </p:cNvSpPr>
            <p:nvPr/>
          </p:nvSpPr>
          <p:spPr bwMode="auto">
            <a:xfrm>
              <a:off x="363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19" name="Freeform 1799"/>
            <p:cNvSpPr>
              <a:spLocks/>
            </p:cNvSpPr>
            <p:nvPr/>
          </p:nvSpPr>
          <p:spPr bwMode="auto">
            <a:xfrm>
              <a:off x="366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0" name="Freeform 1800"/>
            <p:cNvSpPr>
              <a:spLocks/>
            </p:cNvSpPr>
            <p:nvPr/>
          </p:nvSpPr>
          <p:spPr bwMode="auto">
            <a:xfrm>
              <a:off x="368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1" name="Freeform 1801"/>
            <p:cNvSpPr>
              <a:spLocks/>
            </p:cNvSpPr>
            <p:nvPr/>
          </p:nvSpPr>
          <p:spPr bwMode="auto">
            <a:xfrm>
              <a:off x="371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2" name="Freeform 1802"/>
            <p:cNvSpPr>
              <a:spLocks/>
            </p:cNvSpPr>
            <p:nvPr/>
          </p:nvSpPr>
          <p:spPr bwMode="auto">
            <a:xfrm>
              <a:off x="374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3" name="Freeform 1803"/>
            <p:cNvSpPr>
              <a:spLocks/>
            </p:cNvSpPr>
            <p:nvPr/>
          </p:nvSpPr>
          <p:spPr bwMode="auto">
            <a:xfrm>
              <a:off x="376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4" name="Freeform 1804"/>
            <p:cNvSpPr>
              <a:spLocks/>
            </p:cNvSpPr>
            <p:nvPr/>
          </p:nvSpPr>
          <p:spPr bwMode="auto">
            <a:xfrm>
              <a:off x="379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5" name="Freeform 1805"/>
            <p:cNvSpPr>
              <a:spLocks/>
            </p:cNvSpPr>
            <p:nvPr/>
          </p:nvSpPr>
          <p:spPr bwMode="auto">
            <a:xfrm>
              <a:off x="381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6" name="Freeform 1806"/>
            <p:cNvSpPr>
              <a:spLocks/>
            </p:cNvSpPr>
            <p:nvPr/>
          </p:nvSpPr>
          <p:spPr bwMode="auto">
            <a:xfrm>
              <a:off x="384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7" name="Freeform 1807"/>
            <p:cNvSpPr>
              <a:spLocks/>
            </p:cNvSpPr>
            <p:nvPr/>
          </p:nvSpPr>
          <p:spPr bwMode="auto">
            <a:xfrm>
              <a:off x="387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8" name="Freeform 1808"/>
            <p:cNvSpPr>
              <a:spLocks/>
            </p:cNvSpPr>
            <p:nvPr/>
          </p:nvSpPr>
          <p:spPr bwMode="auto">
            <a:xfrm>
              <a:off x="389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29" name="Freeform 1809"/>
            <p:cNvSpPr>
              <a:spLocks/>
            </p:cNvSpPr>
            <p:nvPr/>
          </p:nvSpPr>
          <p:spPr bwMode="auto">
            <a:xfrm>
              <a:off x="392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0" name="Freeform 1810"/>
            <p:cNvSpPr>
              <a:spLocks/>
            </p:cNvSpPr>
            <p:nvPr/>
          </p:nvSpPr>
          <p:spPr bwMode="auto">
            <a:xfrm>
              <a:off x="394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1" name="Freeform 1811"/>
            <p:cNvSpPr>
              <a:spLocks/>
            </p:cNvSpPr>
            <p:nvPr/>
          </p:nvSpPr>
          <p:spPr bwMode="auto">
            <a:xfrm>
              <a:off x="397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2" name="Freeform 1812"/>
            <p:cNvSpPr>
              <a:spLocks/>
            </p:cNvSpPr>
            <p:nvPr/>
          </p:nvSpPr>
          <p:spPr bwMode="auto">
            <a:xfrm>
              <a:off x="400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3" name="Freeform 1813"/>
            <p:cNvSpPr>
              <a:spLocks/>
            </p:cNvSpPr>
            <p:nvPr/>
          </p:nvSpPr>
          <p:spPr bwMode="auto">
            <a:xfrm>
              <a:off x="402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4" name="Freeform 1814"/>
            <p:cNvSpPr>
              <a:spLocks/>
            </p:cNvSpPr>
            <p:nvPr/>
          </p:nvSpPr>
          <p:spPr bwMode="auto">
            <a:xfrm>
              <a:off x="405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5" name="Freeform 1815"/>
            <p:cNvSpPr>
              <a:spLocks/>
            </p:cNvSpPr>
            <p:nvPr/>
          </p:nvSpPr>
          <p:spPr bwMode="auto">
            <a:xfrm>
              <a:off x="407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6" name="Freeform 1816"/>
            <p:cNvSpPr>
              <a:spLocks/>
            </p:cNvSpPr>
            <p:nvPr/>
          </p:nvSpPr>
          <p:spPr bwMode="auto">
            <a:xfrm>
              <a:off x="410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7" name="Freeform 1817"/>
            <p:cNvSpPr>
              <a:spLocks/>
            </p:cNvSpPr>
            <p:nvPr/>
          </p:nvSpPr>
          <p:spPr bwMode="auto">
            <a:xfrm>
              <a:off x="413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8" name="Freeform 1818"/>
            <p:cNvSpPr>
              <a:spLocks/>
            </p:cNvSpPr>
            <p:nvPr/>
          </p:nvSpPr>
          <p:spPr bwMode="auto">
            <a:xfrm>
              <a:off x="415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39" name="Freeform 1819"/>
            <p:cNvSpPr>
              <a:spLocks/>
            </p:cNvSpPr>
            <p:nvPr/>
          </p:nvSpPr>
          <p:spPr bwMode="auto">
            <a:xfrm>
              <a:off x="418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0" name="Freeform 1820"/>
            <p:cNvSpPr>
              <a:spLocks/>
            </p:cNvSpPr>
            <p:nvPr/>
          </p:nvSpPr>
          <p:spPr bwMode="auto">
            <a:xfrm>
              <a:off x="420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1" name="Freeform 1821"/>
            <p:cNvSpPr>
              <a:spLocks/>
            </p:cNvSpPr>
            <p:nvPr/>
          </p:nvSpPr>
          <p:spPr bwMode="auto">
            <a:xfrm>
              <a:off x="423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2" name="Freeform 1822"/>
            <p:cNvSpPr>
              <a:spLocks/>
            </p:cNvSpPr>
            <p:nvPr/>
          </p:nvSpPr>
          <p:spPr bwMode="auto">
            <a:xfrm>
              <a:off x="426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3" name="Freeform 1823"/>
            <p:cNvSpPr>
              <a:spLocks/>
            </p:cNvSpPr>
            <p:nvPr/>
          </p:nvSpPr>
          <p:spPr bwMode="auto">
            <a:xfrm>
              <a:off x="428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4" name="Freeform 1824"/>
            <p:cNvSpPr>
              <a:spLocks/>
            </p:cNvSpPr>
            <p:nvPr/>
          </p:nvSpPr>
          <p:spPr bwMode="auto">
            <a:xfrm>
              <a:off x="431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5" name="Freeform 1825"/>
            <p:cNvSpPr>
              <a:spLocks/>
            </p:cNvSpPr>
            <p:nvPr/>
          </p:nvSpPr>
          <p:spPr bwMode="auto">
            <a:xfrm>
              <a:off x="433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6" name="Freeform 1826"/>
            <p:cNvSpPr>
              <a:spLocks/>
            </p:cNvSpPr>
            <p:nvPr/>
          </p:nvSpPr>
          <p:spPr bwMode="auto">
            <a:xfrm>
              <a:off x="436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7" name="Freeform 1827"/>
            <p:cNvSpPr>
              <a:spLocks/>
            </p:cNvSpPr>
            <p:nvPr/>
          </p:nvSpPr>
          <p:spPr bwMode="auto">
            <a:xfrm>
              <a:off x="439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8" name="Freeform 1828"/>
            <p:cNvSpPr>
              <a:spLocks/>
            </p:cNvSpPr>
            <p:nvPr/>
          </p:nvSpPr>
          <p:spPr bwMode="auto">
            <a:xfrm>
              <a:off x="441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49" name="Freeform 1829"/>
            <p:cNvSpPr>
              <a:spLocks/>
            </p:cNvSpPr>
            <p:nvPr/>
          </p:nvSpPr>
          <p:spPr bwMode="auto">
            <a:xfrm>
              <a:off x="444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0" name="Freeform 1830"/>
            <p:cNvSpPr>
              <a:spLocks/>
            </p:cNvSpPr>
            <p:nvPr/>
          </p:nvSpPr>
          <p:spPr bwMode="auto">
            <a:xfrm>
              <a:off x="446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1" name="Freeform 1831"/>
            <p:cNvSpPr>
              <a:spLocks/>
            </p:cNvSpPr>
            <p:nvPr/>
          </p:nvSpPr>
          <p:spPr bwMode="auto">
            <a:xfrm>
              <a:off x="449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2" name="Freeform 1832"/>
            <p:cNvSpPr>
              <a:spLocks/>
            </p:cNvSpPr>
            <p:nvPr/>
          </p:nvSpPr>
          <p:spPr bwMode="auto">
            <a:xfrm>
              <a:off x="452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3" name="Freeform 1833"/>
            <p:cNvSpPr>
              <a:spLocks/>
            </p:cNvSpPr>
            <p:nvPr/>
          </p:nvSpPr>
          <p:spPr bwMode="auto">
            <a:xfrm>
              <a:off x="454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4" name="Freeform 1834"/>
            <p:cNvSpPr>
              <a:spLocks/>
            </p:cNvSpPr>
            <p:nvPr/>
          </p:nvSpPr>
          <p:spPr bwMode="auto">
            <a:xfrm>
              <a:off x="457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5" name="Freeform 1835"/>
            <p:cNvSpPr>
              <a:spLocks/>
            </p:cNvSpPr>
            <p:nvPr/>
          </p:nvSpPr>
          <p:spPr bwMode="auto">
            <a:xfrm>
              <a:off x="459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6" name="Freeform 1836"/>
            <p:cNvSpPr>
              <a:spLocks/>
            </p:cNvSpPr>
            <p:nvPr/>
          </p:nvSpPr>
          <p:spPr bwMode="auto">
            <a:xfrm>
              <a:off x="462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7" name="Freeform 1837"/>
            <p:cNvSpPr>
              <a:spLocks/>
            </p:cNvSpPr>
            <p:nvPr/>
          </p:nvSpPr>
          <p:spPr bwMode="auto">
            <a:xfrm>
              <a:off x="465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8" name="Freeform 1838"/>
            <p:cNvSpPr>
              <a:spLocks/>
            </p:cNvSpPr>
            <p:nvPr/>
          </p:nvSpPr>
          <p:spPr bwMode="auto">
            <a:xfrm>
              <a:off x="467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59" name="Freeform 1839"/>
            <p:cNvSpPr>
              <a:spLocks/>
            </p:cNvSpPr>
            <p:nvPr/>
          </p:nvSpPr>
          <p:spPr bwMode="auto">
            <a:xfrm>
              <a:off x="470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0" name="Freeform 1840"/>
            <p:cNvSpPr>
              <a:spLocks/>
            </p:cNvSpPr>
            <p:nvPr/>
          </p:nvSpPr>
          <p:spPr bwMode="auto">
            <a:xfrm>
              <a:off x="4729"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1" name="Freeform 1841"/>
            <p:cNvSpPr>
              <a:spLocks/>
            </p:cNvSpPr>
            <p:nvPr/>
          </p:nvSpPr>
          <p:spPr bwMode="auto">
            <a:xfrm>
              <a:off x="4755"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2" name="Freeform 1842"/>
            <p:cNvSpPr>
              <a:spLocks/>
            </p:cNvSpPr>
            <p:nvPr/>
          </p:nvSpPr>
          <p:spPr bwMode="auto">
            <a:xfrm>
              <a:off x="4781"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3" name="Freeform 1843"/>
            <p:cNvSpPr>
              <a:spLocks/>
            </p:cNvSpPr>
            <p:nvPr/>
          </p:nvSpPr>
          <p:spPr bwMode="auto">
            <a:xfrm>
              <a:off x="4807"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4" name="Freeform 1844"/>
            <p:cNvSpPr>
              <a:spLocks/>
            </p:cNvSpPr>
            <p:nvPr/>
          </p:nvSpPr>
          <p:spPr bwMode="auto">
            <a:xfrm>
              <a:off x="4833" y="142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5" name="Freeform 1845"/>
            <p:cNvSpPr>
              <a:spLocks/>
            </p:cNvSpPr>
            <p:nvPr/>
          </p:nvSpPr>
          <p:spPr bwMode="auto">
            <a:xfrm>
              <a:off x="3137"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6166" name="Freeform 1846"/>
            <p:cNvSpPr>
              <a:spLocks/>
            </p:cNvSpPr>
            <p:nvPr/>
          </p:nvSpPr>
          <p:spPr bwMode="auto">
            <a:xfrm>
              <a:off x="3163"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036" name="Group 1847"/>
          <p:cNvGrpSpPr>
            <a:grpSpLocks/>
          </p:cNvGrpSpPr>
          <p:nvPr/>
        </p:nvGrpSpPr>
        <p:grpSpPr bwMode="auto">
          <a:xfrm>
            <a:off x="4959350" y="1492250"/>
            <a:ext cx="2714625" cy="1903413"/>
            <a:chOff x="3124" y="1076"/>
            <a:chExt cx="1710" cy="1199"/>
          </a:xfrm>
        </p:grpSpPr>
        <p:sp>
          <p:nvSpPr>
            <p:cNvPr id="55767" name="Freeform 1848"/>
            <p:cNvSpPr>
              <a:spLocks/>
            </p:cNvSpPr>
            <p:nvPr/>
          </p:nvSpPr>
          <p:spPr bwMode="auto">
            <a:xfrm>
              <a:off x="3189"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8" name="Freeform 1849"/>
            <p:cNvSpPr>
              <a:spLocks/>
            </p:cNvSpPr>
            <p:nvPr/>
          </p:nvSpPr>
          <p:spPr bwMode="auto">
            <a:xfrm>
              <a:off x="3215"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9" name="Freeform 1850"/>
            <p:cNvSpPr>
              <a:spLocks/>
            </p:cNvSpPr>
            <p:nvPr/>
          </p:nvSpPr>
          <p:spPr bwMode="auto">
            <a:xfrm>
              <a:off x="3241"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0" name="Freeform 1851"/>
            <p:cNvSpPr>
              <a:spLocks/>
            </p:cNvSpPr>
            <p:nvPr/>
          </p:nvSpPr>
          <p:spPr bwMode="auto">
            <a:xfrm>
              <a:off x="3267"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1" name="Freeform 1852"/>
            <p:cNvSpPr>
              <a:spLocks/>
            </p:cNvSpPr>
            <p:nvPr/>
          </p:nvSpPr>
          <p:spPr bwMode="auto">
            <a:xfrm>
              <a:off x="3293"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2" name="Freeform 1853"/>
            <p:cNvSpPr>
              <a:spLocks/>
            </p:cNvSpPr>
            <p:nvPr/>
          </p:nvSpPr>
          <p:spPr bwMode="auto">
            <a:xfrm>
              <a:off x="3319"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3" name="Freeform 1854"/>
            <p:cNvSpPr>
              <a:spLocks/>
            </p:cNvSpPr>
            <p:nvPr/>
          </p:nvSpPr>
          <p:spPr bwMode="auto">
            <a:xfrm>
              <a:off x="3345"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4" name="Freeform 1855"/>
            <p:cNvSpPr>
              <a:spLocks/>
            </p:cNvSpPr>
            <p:nvPr/>
          </p:nvSpPr>
          <p:spPr bwMode="auto">
            <a:xfrm>
              <a:off x="3371"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5" name="Freeform 1856"/>
            <p:cNvSpPr>
              <a:spLocks/>
            </p:cNvSpPr>
            <p:nvPr/>
          </p:nvSpPr>
          <p:spPr bwMode="auto">
            <a:xfrm>
              <a:off x="3397"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6" name="Freeform 1857"/>
            <p:cNvSpPr>
              <a:spLocks/>
            </p:cNvSpPr>
            <p:nvPr/>
          </p:nvSpPr>
          <p:spPr bwMode="auto">
            <a:xfrm>
              <a:off x="3423"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7" name="Freeform 1858"/>
            <p:cNvSpPr>
              <a:spLocks/>
            </p:cNvSpPr>
            <p:nvPr/>
          </p:nvSpPr>
          <p:spPr bwMode="auto">
            <a:xfrm>
              <a:off x="3449"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8" name="Freeform 1859"/>
            <p:cNvSpPr>
              <a:spLocks/>
            </p:cNvSpPr>
            <p:nvPr/>
          </p:nvSpPr>
          <p:spPr bwMode="auto">
            <a:xfrm>
              <a:off x="3475"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79" name="Freeform 1860"/>
            <p:cNvSpPr>
              <a:spLocks/>
            </p:cNvSpPr>
            <p:nvPr/>
          </p:nvSpPr>
          <p:spPr bwMode="auto">
            <a:xfrm>
              <a:off x="3501"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0" name="Freeform 1861"/>
            <p:cNvSpPr>
              <a:spLocks/>
            </p:cNvSpPr>
            <p:nvPr/>
          </p:nvSpPr>
          <p:spPr bwMode="auto">
            <a:xfrm>
              <a:off x="3527"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1" name="Freeform 1862"/>
            <p:cNvSpPr>
              <a:spLocks/>
            </p:cNvSpPr>
            <p:nvPr/>
          </p:nvSpPr>
          <p:spPr bwMode="auto">
            <a:xfrm>
              <a:off x="3553"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2" name="Freeform 1863"/>
            <p:cNvSpPr>
              <a:spLocks/>
            </p:cNvSpPr>
            <p:nvPr/>
          </p:nvSpPr>
          <p:spPr bwMode="auto">
            <a:xfrm>
              <a:off x="3579"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3" name="Freeform 1864"/>
            <p:cNvSpPr>
              <a:spLocks/>
            </p:cNvSpPr>
            <p:nvPr/>
          </p:nvSpPr>
          <p:spPr bwMode="auto">
            <a:xfrm>
              <a:off x="3605"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4" name="Freeform 1865"/>
            <p:cNvSpPr>
              <a:spLocks/>
            </p:cNvSpPr>
            <p:nvPr/>
          </p:nvSpPr>
          <p:spPr bwMode="auto">
            <a:xfrm>
              <a:off x="3631"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5" name="Freeform 1866"/>
            <p:cNvSpPr>
              <a:spLocks/>
            </p:cNvSpPr>
            <p:nvPr/>
          </p:nvSpPr>
          <p:spPr bwMode="auto">
            <a:xfrm>
              <a:off x="3657"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6" name="Freeform 1867"/>
            <p:cNvSpPr>
              <a:spLocks/>
            </p:cNvSpPr>
            <p:nvPr/>
          </p:nvSpPr>
          <p:spPr bwMode="auto">
            <a:xfrm>
              <a:off x="3683"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7" name="Freeform 1868"/>
            <p:cNvSpPr>
              <a:spLocks/>
            </p:cNvSpPr>
            <p:nvPr/>
          </p:nvSpPr>
          <p:spPr bwMode="auto">
            <a:xfrm>
              <a:off x="3709"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8" name="Freeform 1869"/>
            <p:cNvSpPr>
              <a:spLocks/>
            </p:cNvSpPr>
            <p:nvPr/>
          </p:nvSpPr>
          <p:spPr bwMode="auto">
            <a:xfrm>
              <a:off x="3735"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89" name="Freeform 1870"/>
            <p:cNvSpPr>
              <a:spLocks/>
            </p:cNvSpPr>
            <p:nvPr/>
          </p:nvSpPr>
          <p:spPr bwMode="auto">
            <a:xfrm>
              <a:off x="3761"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0" name="Freeform 1871"/>
            <p:cNvSpPr>
              <a:spLocks/>
            </p:cNvSpPr>
            <p:nvPr/>
          </p:nvSpPr>
          <p:spPr bwMode="auto">
            <a:xfrm>
              <a:off x="3787"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1" name="Freeform 1872"/>
            <p:cNvSpPr>
              <a:spLocks/>
            </p:cNvSpPr>
            <p:nvPr/>
          </p:nvSpPr>
          <p:spPr bwMode="auto">
            <a:xfrm>
              <a:off x="3813"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2" name="Freeform 1873"/>
            <p:cNvSpPr>
              <a:spLocks/>
            </p:cNvSpPr>
            <p:nvPr/>
          </p:nvSpPr>
          <p:spPr bwMode="auto">
            <a:xfrm>
              <a:off x="3839"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3" name="Freeform 1874"/>
            <p:cNvSpPr>
              <a:spLocks/>
            </p:cNvSpPr>
            <p:nvPr/>
          </p:nvSpPr>
          <p:spPr bwMode="auto">
            <a:xfrm>
              <a:off x="3865"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4" name="Freeform 1875"/>
            <p:cNvSpPr>
              <a:spLocks/>
            </p:cNvSpPr>
            <p:nvPr/>
          </p:nvSpPr>
          <p:spPr bwMode="auto">
            <a:xfrm>
              <a:off x="3891"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5" name="Freeform 1876"/>
            <p:cNvSpPr>
              <a:spLocks/>
            </p:cNvSpPr>
            <p:nvPr/>
          </p:nvSpPr>
          <p:spPr bwMode="auto">
            <a:xfrm>
              <a:off x="3916"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6" name="Freeform 1877"/>
            <p:cNvSpPr>
              <a:spLocks/>
            </p:cNvSpPr>
            <p:nvPr/>
          </p:nvSpPr>
          <p:spPr bwMode="auto">
            <a:xfrm>
              <a:off x="3942"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7" name="Freeform 1878"/>
            <p:cNvSpPr>
              <a:spLocks/>
            </p:cNvSpPr>
            <p:nvPr/>
          </p:nvSpPr>
          <p:spPr bwMode="auto">
            <a:xfrm>
              <a:off x="3968"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8" name="Freeform 1879"/>
            <p:cNvSpPr>
              <a:spLocks/>
            </p:cNvSpPr>
            <p:nvPr/>
          </p:nvSpPr>
          <p:spPr bwMode="auto">
            <a:xfrm>
              <a:off x="3994"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99" name="Freeform 1880"/>
            <p:cNvSpPr>
              <a:spLocks/>
            </p:cNvSpPr>
            <p:nvPr/>
          </p:nvSpPr>
          <p:spPr bwMode="auto">
            <a:xfrm>
              <a:off x="4020"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0" name="Freeform 1881"/>
            <p:cNvSpPr>
              <a:spLocks/>
            </p:cNvSpPr>
            <p:nvPr/>
          </p:nvSpPr>
          <p:spPr bwMode="auto">
            <a:xfrm>
              <a:off x="4046"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1" name="Freeform 1882"/>
            <p:cNvSpPr>
              <a:spLocks/>
            </p:cNvSpPr>
            <p:nvPr/>
          </p:nvSpPr>
          <p:spPr bwMode="auto">
            <a:xfrm>
              <a:off x="4072"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2" name="Freeform 1883"/>
            <p:cNvSpPr>
              <a:spLocks/>
            </p:cNvSpPr>
            <p:nvPr/>
          </p:nvSpPr>
          <p:spPr bwMode="auto">
            <a:xfrm>
              <a:off x="4098"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3" name="Freeform 1884"/>
            <p:cNvSpPr>
              <a:spLocks/>
            </p:cNvSpPr>
            <p:nvPr/>
          </p:nvSpPr>
          <p:spPr bwMode="auto">
            <a:xfrm>
              <a:off x="4124"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4" name="Freeform 1885"/>
            <p:cNvSpPr>
              <a:spLocks/>
            </p:cNvSpPr>
            <p:nvPr/>
          </p:nvSpPr>
          <p:spPr bwMode="auto">
            <a:xfrm>
              <a:off x="4150"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5" name="Freeform 1886"/>
            <p:cNvSpPr>
              <a:spLocks/>
            </p:cNvSpPr>
            <p:nvPr/>
          </p:nvSpPr>
          <p:spPr bwMode="auto">
            <a:xfrm>
              <a:off x="4176"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6" name="Freeform 1887"/>
            <p:cNvSpPr>
              <a:spLocks/>
            </p:cNvSpPr>
            <p:nvPr/>
          </p:nvSpPr>
          <p:spPr bwMode="auto">
            <a:xfrm>
              <a:off x="4202" y="1249"/>
              <a:ext cx="9" cy="1"/>
            </a:xfrm>
            <a:custGeom>
              <a:avLst/>
              <a:gdLst>
                <a:gd name="T0" fmla="*/ 0 w 5"/>
                <a:gd name="T1" fmla="*/ 0 h 1"/>
                <a:gd name="T2" fmla="*/ 774 w 5"/>
                <a:gd name="T3" fmla="*/ 0 h 1"/>
                <a:gd name="T4" fmla="*/ 98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7" name="Freeform 1888"/>
            <p:cNvSpPr>
              <a:spLocks/>
            </p:cNvSpPr>
            <p:nvPr/>
          </p:nvSpPr>
          <p:spPr bwMode="auto">
            <a:xfrm>
              <a:off x="4228"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8" name="Freeform 1889"/>
            <p:cNvSpPr>
              <a:spLocks/>
            </p:cNvSpPr>
            <p:nvPr/>
          </p:nvSpPr>
          <p:spPr bwMode="auto">
            <a:xfrm>
              <a:off x="4254"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09" name="Freeform 1890"/>
            <p:cNvSpPr>
              <a:spLocks/>
            </p:cNvSpPr>
            <p:nvPr/>
          </p:nvSpPr>
          <p:spPr bwMode="auto">
            <a:xfrm>
              <a:off x="4280"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0" name="Freeform 1891"/>
            <p:cNvSpPr>
              <a:spLocks/>
            </p:cNvSpPr>
            <p:nvPr/>
          </p:nvSpPr>
          <p:spPr bwMode="auto">
            <a:xfrm>
              <a:off x="4306"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1" name="Freeform 1892"/>
            <p:cNvSpPr>
              <a:spLocks/>
            </p:cNvSpPr>
            <p:nvPr/>
          </p:nvSpPr>
          <p:spPr bwMode="auto">
            <a:xfrm>
              <a:off x="4332"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2" name="Freeform 1893"/>
            <p:cNvSpPr>
              <a:spLocks/>
            </p:cNvSpPr>
            <p:nvPr/>
          </p:nvSpPr>
          <p:spPr bwMode="auto">
            <a:xfrm>
              <a:off x="4358"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3" name="Freeform 1894"/>
            <p:cNvSpPr>
              <a:spLocks/>
            </p:cNvSpPr>
            <p:nvPr/>
          </p:nvSpPr>
          <p:spPr bwMode="auto">
            <a:xfrm>
              <a:off x="4384"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4" name="Freeform 1895"/>
            <p:cNvSpPr>
              <a:spLocks/>
            </p:cNvSpPr>
            <p:nvPr/>
          </p:nvSpPr>
          <p:spPr bwMode="auto">
            <a:xfrm>
              <a:off x="4410"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5" name="Freeform 1896"/>
            <p:cNvSpPr>
              <a:spLocks/>
            </p:cNvSpPr>
            <p:nvPr/>
          </p:nvSpPr>
          <p:spPr bwMode="auto">
            <a:xfrm>
              <a:off x="4436"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6" name="Freeform 1897"/>
            <p:cNvSpPr>
              <a:spLocks/>
            </p:cNvSpPr>
            <p:nvPr/>
          </p:nvSpPr>
          <p:spPr bwMode="auto">
            <a:xfrm>
              <a:off x="4462"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7" name="Freeform 1898"/>
            <p:cNvSpPr>
              <a:spLocks/>
            </p:cNvSpPr>
            <p:nvPr/>
          </p:nvSpPr>
          <p:spPr bwMode="auto">
            <a:xfrm>
              <a:off x="4488"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8" name="Freeform 1899"/>
            <p:cNvSpPr>
              <a:spLocks/>
            </p:cNvSpPr>
            <p:nvPr/>
          </p:nvSpPr>
          <p:spPr bwMode="auto">
            <a:xfrm>
              <a:off x="4514"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19" name="Freeform 1900"/>
            <p:cNvSpPr>
              <a:spLocks/>
            </p:cNvSpPr>
            <p:nvPr/>
          </p:nvSpPr>
          <p:spPr bwMode="auto">
            <a:xfrm>
              <a:off x="4540"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0" name="Freeform 1901"/>
            <p:cNvSpPr>
              <a:spLocks/>
            </p:cNvSpPr>
            <p:nvPr/>
          </p:nvSpPr>
          <p:spPr bwMode="auto">
            <a:xfrm>
              <a:off x="4566"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1" name="Freeform 1902"/>
            <p:cNvSpPr>
              <a:spLocks/>
            </p:cNvSpPr>
            <p:nvPr/>
          </p:nvSpPr>
          <p:spPr bwMode="auto">
            <a:xfrm>
              <a:off x="4592"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2" name="Freeform 1903"/>
            <p:cNvSpPr>
              <a:spLocks/>
            </p:cNvSpPr>
            <p:nvPr/>
          </p:nvSpPr>
          <p:spPr bwMode="auto">
            <a:xfrm>
              <a:off x="4618"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3" name="Freeform 1904"/>
            <p:cNvSpPr>
              <a:spLocks/>
            </p:cNvSpPr>
            <p:nvPr/>
          </p:nvSpPr>
          <p:spPr bwMode="auto">
            <a:xfrm>
              <a:off x="4644"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4" name="Freeform 1905"/>
            <p:cNvSpPr>
              <a:spLocks/>
            </p:cNvSpPr>
            <p:nvPr/>
          </p:nvSpPr>
          <p:spPr bwMode="auto">
            <a:xfrm>
              <a:off x="4670"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5" name="Freeform 1906"/>
            <p:cNvSpPr>
              <a:spLocks/>
            </p:cNvSpPr>
            <p:nvPr/>
          </p:nvSpPr>
          <p:spPr bwMode="auto">
            <a:xfrm>
              <a:off x="4696"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6" name="Freeform 1907"/>
            <p:cNvSpPr>
              <a:spLocks/>
            </p:cNvSpPr>
            <p:nvPr/>
          </p:nvSpPr>
          <p:spPr bwMode="auto">
            <a:xfrm>
              <a:off x="4722"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7" name="Freeform 1908"/>
            <p:cNvSpPr>
              <a:spLocks/>
            </p:cNvSpPr>
            <p:nvPr/>
          </p:nvSpPr>
          <p:spPr bwMode="auto">
            <a:xfrm>
              <a:off x="4748"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8" name="Freeform 1909"/>
            <p:cNvSpPr>
              <a:spLocks/>
            </p:cNvSpPr>
            <p:nvPr/>
          </p:nvSpPr>
          <p:spPr bwMode="auto">
            <a:xfrm>
              <a:off x="4774"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29" name="Freeform 1910"/>
            <p:cNvSpPr>
              <a:spLocks/>
            </p:cNvSpPr>
            <p:nvPr/>
          </p:nvSpPr>
          <p:spPr bwMode="auto">
            <a:xfrm>
              <a:off x="4800"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0" name="Freeform 1911"/>
            <p:cNvSpPr>
              <a:spLocks/>
            </p:cNvSpPr>
            <p:nvPr/>
          </p:nvSpPr>
          <p:spPr bwMode="auto">
            <a:xfrm>
              <a:off x="4826" y="12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1" name="Freeform 1912"/>
            <p:cNvSpPr>
              <a:spLocks/>
            </p:cNvSpPr>
            <p:nvPr/>
          </p:nvSpPr>
          <p:spPr bwMode="auto">
            <a:xfrm>
              <a:off x="313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2" name="Freeform 1913"/>
            <p:cNvSpPr>
              <a:spLocks/>
            </p:cNvSpPr>
            <p:nvPr/>
          </p:nvSpPr>
          <p:spPr bwMode="auto">
            <a:xfrm>
              <a:off x="315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3" name="Freeform 1914"/>
            <p:cNvSpPr>
              <a:spLocks/>
            </p:cNvSpPr>
            <p:nvPr/>
          </p:nvSpPr>
          <p:spPr bwMode="auto">
            <a:xfrm>
              <a:off x="318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4" name="Freeform 1915"/>
            <p:cNvSpPr>
              <a:spLocks/>
            </p:cNvSpPr>
            <p:nvPr/>
          </p:nvSpPr>
          <p:spPr bwMode="auto">
            <a:xfrm>
              <a:off x="320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5" name="Freeform 1916"/>
            <p:cNvSpPr>
              <a:spLocks/>
            </p:cNvSpPr>
            <p:nvPr/>
          </p:nvSpPr>
          <p:spPr bwMode="auto">
            <a:xfrm>
              <a:off x="323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6" name="Freeform 1917"/>
            <p:cNvSpPr>
              <a:spLocks/>
            </p:cNvSpPr>
            <p:nvPr/>
          </p:nvSpPr>
          <p:spPr bwMode="auto">
            <a:xfrm>
              <a:off x="326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7" name="Freeform 1918"/>
            <p:cNvSpPr>
              <a:spLocks/>
            </p:cNvSpPr>
            <p:nvPr/>
          </p:nvSpPr>
          <p:spPr bwMode="auto">
            <a:xfrm>
              <a:off x="328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8" name="Freeform 1919"/>
            <p:cNvSpPr>
              <a:spLocks/>
            </p:cNvSpPr>
            <p:nvPr/>
          </p:nvSpPr>
          <p:spPr bwMode="auto">
            <a:xfrm>
              <a:off x="331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39" name="Freeform 1920"/>
            <p:cNvSpPr>
              <a:spLocks/>
            </p:cNvSpPr>
            <p:nvPr/>
          </p:nvSpPr>
          <p:spPr bwMode="auto">
            <a:xfrm>
              <a:off x="333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0" name="Freeform 1921"/>
            <p:cNvSpPr>
              <a:spLocks/>
            </p:cNvSpPr>
            <p:nvPr/>
          </p:nvSpPr>
          <p:spPr bwMode="auto">
            <a:xfrm>
              <a:off x="336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1" name="Freeform 1922"/>
            <p:cNvSpPr>
              <a:spLocks/>
            </p:cNvSpPr>
            <p:nvPr/>
          </p:nvSpPr>
          <p:spPr bwMode="auto">
            <a:xfrm>
              <a:off x="339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2" name="Freeform 1923"/>
            <p:cNvSpPr>
              <a:spLocks/>
            </p:cNvSpPr>
            <p:nvPr/>
          </p:nvSpPr>
          <p:spPr bwMode="auto">
            <a:xfrm>
              <a:off x="341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3" name="Freeform 1924"/>
            <p:cNvSpPr>
              <a:spLocks/>
            </p:cNvSpPr>
            <p:nvPr/>
          </p:nvSpPr>
          <p:spPr bwMode="auto">
            <a:xfrm>
              <a:off x="344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4" name="Freeform 1925"/>
            <p:cNvSpPr>
              <a:spLocks/>
            </p:cNvSpPr>
            <p:nvPr/>
          </p:nvSpPr>
          <p:spPr bwMode="auto">
            <a:xfrm>
              <a:off x="346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5" name="Freeform 1926"/>
            <p:cNvSpPr>
              <a:spLocks/>
            </p:cNvSpPr>
            <p:nvPr/>
          </p:nvSpPr>
          <p:spPr bwMode="auto">
            <a:xfrm>
              <a:off x="349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6" name="Freeform 1927"/>
            <p:cNvSpPr>
              <a:spLocks/>
            </p:cNvSpPr>
            <p:nvPr/>
          </p:nvSpPr>
          <p:spPr bwMode="auto">
            <a:xfrm>
              <a:off x="352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7" name="Freeform 1928"/>
            <p:cNvSpPr>
              <a:spLocks/>
            </p:cNvSpPr>
            <p:nvPr/>
          </p:nvSpPr>
          <p:spPr bwMode="auto">
            <a:xfrm>
              <a:off x="354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8" name="Freeform 1929"/>
            <p:cNvSpPr>
              <a:spLocks/>
            </p:cNvSpPr>
            <p:nvPr/>
          </p:nvSpPr>
          <p:spPr bwMode="auto">
            <a:xfrm>
              <a:off x="357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49" name="Freeform 1930"/>
            <p:cNvSpPr>
              <a:spLocks/>
            </p:cNvSpPr>
            <p:nvPr/>
          </p:nvSpPr>
          <p:spPr bwMode="auto">
            <a:xfrm>
              <a:off x="359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0" name="Freeform 1931"/>
            <p:cNvSpPr>
              <a:spLocks/>
            </p:cNvSpPr>
            <p:nvPr/>
          </p:nvSpPr>
          <p:spPr bwMode="auto">
            <a:xfrm>
              <a:off x="362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1" name="Freeform 1932"/>
            <p:cNvSpPr>
              <a:spLocks/>
            </p:cNvSpPr>
            <p:nvPr/>
          </p:nvSpPr>
          <p:spPr bwMode="auto">
            <a:xfrm>
              <a:off x="365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2" name="Freeform 1933"/>
            <p:cNvSpPr>
              <a:spLocks/>
            </p:cNvSpPr>
            <p:nvPr/>
          </p:nvSpPr>
          <p:spPr bwMode="auto">
            <a:xfrm>
              <a:off x="367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3" name="Freeform 1934"/>
            <p:cNvSpPr>
              <a:spLocks/>
            </p:cNvSpPr>
            <p:nvPr/>
          </p:nvSpPr>
          <p:spPr bwMode="auto">
            <a:xfrm>
              <a:off x="370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4" name="Freeform 1935"/>
            <p:cNvSpPr>
              <a:spLocks/>
            </p:cNvSpPr>
            <p:nvPr/>
          </p:nvSpPr>
          <p:spPr bwMode="auto">
            <a:xfrm>
              <a:off x="372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5" name="Freeform 1936"/>
            <p:cNvSpPr>
              <a:spLocks/>
            </p:cNvSpPr>
            <p:nvPr/>
          </p:nvSpPr>
          <p:spPr bwMode="auto">
            <a:xfrm>
              <a:off x="375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6" name="Freeform 1937"/>
            <p:cNvSpPr>
              <a:spLocks/>
            </p:cNvSpPr>
            <p:nvPr/>
          </p:nvSpPr>
          <p:spPr bwMode="auto">
            <a:xfrm>
              <a:off x="378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7" name="Freeform 1938"/>
            <p:cNvSpPr>
              <a:spLocks/>
            </p:cNvSpPr>
            <p:nvPr/>
          </p:nvSpPr>
          <p:spPr bwMode="auto">
            <a:xfrm>
              <a:off x="380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8" name="Freeform 1939"/>
            <p:cNvSpPr>
              <a:spLocks/>
            </p:cNvSpPr>
            <p:nvPr/>
          </p:nvSpPr>
          <p:spPr bwMode="auto">
            <a:xfrm>
              <a:off x="383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59" name="Freeform 1940"/>
            <p:cNvSpPr>
              <a:spLocks/>
            </p:cNvSpPr>
            <p:nvPr/>
          </p:nvSpPr>
          <p:spPr bwMode="auto">
            <a:xfrm>
              <a:off x="385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0" name="Freeform 1941"/>
            <p:cNvSpPr>
              <a:spLocks/>
            </p:cNvSpPr>
            <p:nvPr/>
          </p:nvSpPr>
          <p:spPr bwMode="auto">
            <a:xfrm>
              <a:off x="388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1" name="Freeform 1942"/>
            <p:cNvSpPr>
              <a:spLocks/>
            </p:cNvSpPr>
            <p:nvPr/>
          </p:nvSpPr>
          <p:spPr bwMode="auto">
            <a:xfrm>
              <a:off x="391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2" name="Freeform 1943"/>
            <p:cNvSpPr>
              <a:spLocks/>
            </p:cNvSpPr>
            <p:nvPr/>
          </p:nvSpPr>
          <p:spPr bwMode="auto">
            <a:xfrm>
              <a:off x="393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3" name="Freeform 1944"/>
            <p:cNvSpPr>
              <a:spLocks/>
            </p:cNvSpPr>
            <p:nvPr/>
          </p:nvSpPr>
          <p:spPr bwMode="auto">
            <a:xfrm>
              <a:off x="396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4" name="Freeform 1945"/>
            <p:cNvSpPr>
              <a:spLocks/>
            </p:cNvSpPr>
            <p:nvPr/>
          </p:nvSpPr>
          <p:spPr bwMode="auto">
            <a:xfrm>
              <a:off x="398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5" name="Freeform 1946"/>
            <p:cNvSpPr>
              <a:spLocks/>
            </p:cNvSpPr>
            <p:nvPr/>
          </p:nvSpPr>
          <p:spPr bwMode="auto">
            <a:xfrm>
              <a:off x="401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6" name="Freeform 1947"/>
            <p:cNvSpPr>
              <a:spLocks/>
            </p:cNvSpPr>
            <p:nvPr/>
          </p:nvSpPr>
          <p:spPr bwMode="auto">
            <a:xfrm>
              <a:off x="404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7" name="Freeform 1948"/>
            <p:cNvSpPr>
              <a:spLocks/>
            </p:cNvSpPr>
            <p:nvPr/>
          </p:nvSpPr>
          <p:spPr bwMode="auto">
            <a:xfrm>
              <a:off x="406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8" name="Freeform 1949"/>
            <p:cNvSpPr>
              <a:spLocks/>
            </p:cNvSpPr>
            <p:nvPr/>
          </p:nvSpPr>
          <p:spPr bwMode="auto">
            <a:xfrm>
              <a:off x="409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69" name="Freeform 1950"/>
            <p:cNvSpPr>
              <a:spLocks/>
            </p:cNvSpPr>
            <p:nvPr/>
          </p:nvSpPr>
          <p:spPr bwMode="auto">
            <a:xfrm>
              <a:off x="411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0" name="Freeform 1951"/>
            <p:cNvSpPr>
              <a:spLocks/>
            </p:cNvSpPr>
            <p:nvPr/>
          </p:nvSpPr>
          <p:spPr bwMode="auto">
            <a:xfrm>
              <a:off x="414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1" name="Freeform 1952"/>
            <p:cNvSpPr>
              <a:spLocks/>
            </p:cNvSpPr>
            <p:nvPr/>
          </p:nvSpPr>
          <p:spPr bwMode="auto">
            <a:xfrm>
              <a:off x="417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2" name="Freeform 1953"/>
            <p:cNvSpPr>
              <a:spLocks/>
            </p:cNvSpPr>
            <p:nvPr/>
          </p:nvSpPr>
          <p:spPr bwMode="auto">
            <a:xfrm>
              <a:off x="419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3" name="Freeform 1954"/>
            <p:cNvSpPr>
              <a:spLocks/>
            </p:cNvSpPr>
            <p:nvPr/>
          </p:nvSpPr>
          <p:spPr bwMode="auto">
            <a:xfrm>
              <a:off x="422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4" name="Freeform 1955"/>
            <p:cNvSpPr>
              <a:spLocks/>
            </p:cNvSpPr>
            <p:nvPr/>
          </p:nvSpPr>
          <p:spPr bwMode="auto">
            <a:xfrm>
              <a:off x="424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5" name="Freeform 1956"/>
            <p:cNvSpPr>
              <a:spLocks/>
            </p:cNvSpPr>
            <p:nvPr/>
          </p:nvSpPr>
          <p:spPr bwMode="auto">
            <a:xfrm>
              <a:off x="427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6" name="Freeform 1957"/>
            <p:cNvSpPr>
              <a:spLocks/>
            </p:cNvSpPr>
            <p:nvPr/>
          </p:nvSpPr>
          <p:spPr bwMode="auto">
            <a:xfrm>
              <a:off x="430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7" name="Freeform 1958"/>
            <p:cNvSpPr>
              <a:spLocks/>
            </p:cNvSpPr>
            <p:nvPr/>
          </p:nvSpPr>
          <p:spPr bwMode="auto">
            <a:xfrm>
              <a:off x="432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8" name="Freeform 1959"/>
            <p:cNvSpPr>
              <a:spLocks/>
            </p:cNvSpPr>
            <p:nvPr/>
          </p:nvSpPr>
          <p:spPr bwMode="auto">
            <a:xfrm>
              <a:off x="435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79" name="Freeform 1960"/>
            <p:cNvSpPr>
              <a:spLocks/>
            </p:cNvSpPr>
            <p:nvPr/>
          </p:nvSpPr>
          <p:spPr bwMode="auto">
            <a:xfrm>
              <a:off x="437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0" name="Freeform 1961"/>
            <p:cNvSpPr>
              <a:spLocks/>
            </p:cNvSpPr>
            <p:nvPr/>
          </p:nvSpPr>
          <p:spPr bwMode="auto">
            <a:xfrm>
              <a:off x="440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1" name="Freeform 1962"/>
            <p:cNvSpPr>
              <a:spLocks/>
            </p:cNvSpPr>
            <p:nvPr/>
          </p:nvSpPr>
          <p:spPr bwMode="auto">
            <a:xfrm>
              <a:off x="443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2" name="Freeform 1963"/>
            <p:cNvSpPr>
              <a:spLocks/>
            </p:cNvSpPr>
            <p:nvPr/>
          </p:nvSpPr>
          <p:spPr bwMode="auto">
            <a:xfrm>
              <a:off x="445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3" name="Freeform 1964"/>
            <p:cNvSpPr>
              <a:spLocks/>
            </p:cNvSpPr>
            <p:nvPr/>
          </p:nvSpPr>
          <p:spPr bwMode="auto">
            <a:xfrm>
              <a:off x="448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4" name="Freeform 1965"/>
            <p:cNvSpPr>
              <a:spLocks/>
            </p:cNvSpPr>
            <p:nvPr/>
          </p:nvSpPr>
          <p:spPr bwMode="auto">
            <a:xfrm>
              <a:off x="450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5" name="Freeform 1966"/>
            <p:cNvSpPr>
              <a:spLocks/>
            </p:cNvSpPr>
            <p:nvPr/>
          </p:nvSpPr>
          <p:spPr bwMode="auto">
            <a:xfrm>
              <a:off x="453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6" name="Freeform 1967"/>
            <p:cNvSpPr>
              <a:spLocks/>
            </p:cNvSpPr>
            <p:nvPr/>
          </p:nvSpPr>
          <p:spPr bwMode="auto">
            <a:xfrm>
              <a:off x="456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7" name="Freeform 1968"/>
            <p:cNvSpPr>
              <a:spLocks/>
            </p:cNvSpPr>
            <p:nvPr/>
          </p:nvSpPr>
          <p:spPr bwMode="auto">
            <a:xfrm>
              <a:off x="458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8" name="Freeform 1969"/>
            <p:cNvSpPr>
              <a:spLocks/>
            </p:cNvSpPr>
            <p:nvPr/>
          </p:nvSpPr>
          <p:spPr bwMode="auto">
            <a:xfrm>
              <a:off x="461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89" name="Freeform 1970"/>
            <p:cNvSpPr>
              <a:spLocks/>
            </p:cNvSpPr>
            <p:nvPr/>
          </p:nvSpPr>
          <p:spPr bwMode="auto">
            <a:xfrm>
              <a:off x="463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0" name="Freeform 1971"/>
            <p:cNvSpPr>
              <a:spLocks/>
            </p:cNvSpPr>
            <p:nvPr/>
          </p:nvSpPr>
          <p:spPr bwMode="auto">
            <a:xfrm>
              <a:off x="466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1" name="Freeform 1972"/>
            <p:cNvSpPr>
              <a:spLocks/>
            </p:cNvSpPr>
            <p:nvPr/>
          </p:nvSpPr>
          <p:spPr bwMode="auto">
            <a:xfrm>
              <a:off x="469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2" name="Freeform 1973"/>
            <p:cNvSpPr>
              <a:spLocks/>
            </p:cNvSpPr>
            <p:nvPr/>
          </p:nvSpPr>
          <p:spPr bwMode="auto">
            <a:xfrm>
              <a:off x="4716"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3" name="Freeform 1974"/>
            <p:cNvSpPr>
              <a:spLocks/>
            </p:cNvSpPr>
            <p:nvPr/>
          </p:nvSpPr>
          <p:spPr bwMode="auto">
            <a:xfrm>
              <a:off x="4742"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4" name="Freeform 1975"/>
            <p:cNvSpPr>
              <a:spLocks/>
            </p:cNvSpPr>
            <p:nvPr/>
          </p:nvSpPr>
          <p:spPr bwMode="auto">
            <a:xfrm>
              <a:off x="4768"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5" name="Freeform 1976"/>
            <p:cNvSpPr>
              <a:spLocks/>
            </p:cNvSpPr>
            <p:nvPr/>
          </p:nvSpPr>
          <p:spPr bwMode="auto">
            <a:xfrm>
              <a:off x="4794"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6" name="Freeform 1977"/>
            <p:cNvSpPr>
              <a:spLocks/>
            </p:cNvSpPr>
            <p:nvPr/>
          </p:nvSpPr>
          <p:spPr bwMode="auto">
            <a:xfrm>
              <a:off x="4820" y="107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7" name="Freeform 1978"/>
            <p:cNvSpPr>
              <a:spLocks/>
            </p:cNvSpPr>
            <p:nvPr/>
          </p:nvSpPr>
          <p:spPr bwMode="auto">
            <a:xfrm>
              <a:off x="3124"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8" name="Freeform 1979"/>
            <p:cNvSpPr>
              <a:spLocks/>
            </p:cNvSpPr>
            <p:nvPr/>
          </p:nvSpPr>
          <p:spPr bwMode="auto">
            <a:xfrm>
              <a:off x="3124"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899" name="Freeform 1980"/>
            <p:cNvSpPr>
              <a:spLocks/>
            </p:cNvSpPr>
            <p:nvPr/>
          </p:nvSpPr>
          <p:spPr bwMode="auto">
            <a:xfrm>
              <a:off x="3124"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0" name="Freeform 1981"/>
            <p:cNvSpPr>
              <a:spLocks/>
            </p:cNvSpPr>
            <p:nvPr/>
          </p:nvSpPr>
          <p:spPr bwMode="auto">
            <a:xfrm>
              <a:off x="3124"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1" name="Freeform 1982"/>
            <p:cNvSpPr>
              <a:spLocks/>
            </p:cNvSpPr>
            <p:nvPr/>
          </p:nvSpPr>
          <p:spPr bwMode="auto">
            <a:xfrm>
              <a:off x="3124"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2" name="Freeform 1983"/>
            <p:cNvSpPr>
              <a:spLocks/>
            </p:cNvSpPr>
            <p:nvPr/>
          </p:nvSpPr>
          <p:spPr bwMode="auto">
            <a:xfrm>
              <a:off x="3124"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3" name="Freeform 1984"/>
            <p:cNvSpPr>
              <a:spLocks/>
            </p:cNvSpPr>
            <p:nvPr/>
          </p:nvSpPr>
          <p:spPr bwMode="auto">
            <a:xfrm>
              <a:off x="3124"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4" name="Freeform 1985"/>
            <p:cNvSpPr>
              <a:spLocks/>
            </p:cNvSpPr>
            <p:nvPr/>
          </p:nvSpPr>
          <p:spPr bwMode="auto">
            <a:xfrm>
              <a:off x="3124"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5" name="Freeform 1986"/>
            <p:cNvSpPr>
              <a:spLocks/>
            </p:cNvSpPr>
            <p:nvPr/>
          </p:nvSpPr>
          <p:spPr bwMode="auto">
            <a:xfrm>
              <a:off x="3124"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6" name="Freeform 1987"/>
            <p:cNvSpPr>
              <a:spLocks/>
            </p:cNvSpPr>
            <p:nvPr/>
          </p:nvSpPr>
          <p:spPr bwMode="auto">
            <a:xfrm>
              <a:off x="3124"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7" name="Freeform 1988"/>
            <p:cNvSpPr>
              <a:spLocks/>
            </p:cNvSpPr>
            <p:nvPr/>
          </p:nvSpPr>
          <p:spPr bwMode="auto">
            <a:xfrm>
              <a:off x="3124"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8" name="Freeform 1989"/>
            <p:cNvSpPr>
              <a:spLocks/>
            </p:cNvSpPr>
            <p:nvPr/>
          </p:nvSpPr>
          <p:spPr bwMode="auto">
            <a:xfrm>
              <a:off x="3124"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09" name="Freeform 1990"/>
            <p:cNvSpPr>
              <a:spLocks/>
            </p:cNvSpPr>
            <p:nvPr/>
          </p:nvSpPr>
          <p:spPr bwMode="auto">
            <a:xfrm>
              <a:off x="3124"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0" name="Freeform 1991"/>
            <p:cNvSpPr>
              <a:spLocks/>
            </p:cNvSpPr>
            <p:nvPr/>
          </p:nvSpPr>
          <p:spPr bwMode="auto">
            <a:xfrm>
              <a:off x="3124"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1" name="Freeform 1992"/>
            <p:cNvSpPr>
              <a:spLocks/>
            </p:cNvSpPr>
            <p:nvPr/>
          </p:nvSpPr>
          <p:spPr bwMode="auto">
            <a:xfrm>
              <a:off x="3124"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2" name="Freeform 1993"/>
            <p:cNvSpPr>
              <a:spLocks/>
            </p:cNvSpPr>
            <p:nvPr/>
          </p:nvSpPr>
          <p:spPr bwMode="auto">
            <a:xfrm>
              <a:off x="3124"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3" name="Freeform 1994"/>
            <p:cNvSpPr>
              <a:spLocks/>
            </p:cNvSpPr>
            <p:nvPr/>
          </p:nvSpPr>
          <p:spPr bwMode="auto">
            <a:xfrm>
              <a:off x="3124"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4" name="Freeform 1995"/>
            <p:cNvSpPr>
              <a:spLocks/>
            </p:cNvSpPr>
            <p:nvPr/>
          </p:nvSpPr>
          <p:spPr bwMode="auto">
            <a:xfrm>
              <a:off x="3124"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5" name="Freeform 1996"/>
            <p:cNvSpPr>
              <a:spLocks/>
            </p:cNvSpPr>
            <p:nvPr/>
          </p:nvSpPr>
          <p:spPr bwMode="auto">
            <a:xfrm>
              <a:off x="3124"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6" name="Freeform 1997"/>
            <p:cNvSpPr>
              <a:spLocks/>
            </p:cNvSpPr>
            <p:nvPr/>
          </p:nvSpPr>
          <p:spPr bwMode="auto">
            <a:xfrm>
              <a:off x="3124"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7" name="Freeform 1998"/>
            <p:cNvSpPr>
              <a:spLocks/>
            </p:cNvSpPr>
            <p:nvPr/>
          </p:nvSpPr>
          <p:spPr bwMode="auto">
            <a:xfrm>
              <a:off x="3124"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8" name="Freeform 1999"/>
            <p:cNvSpPr>
              <a:spLocks/>
            </p:cNvSpPr>
            <p:nvPr/>
          </p:nvSpPr>
          <p:spPr bwMode="auto">
            <a:xfrm>
              <a:off x="3124"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19" name="Freeform 2000"/>
            <p:cNvSpPr>
              <a:spLocks/>
            </p:cNvSpPr>
            <p:nvPr/>
          </p:nvSpPr>
          <p:spPr bwMode="auto">
            <a:xfrm>
              <a:off x="3124"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0" name="Freeform 2001"/>
            <p:cNvSpPr>
              <a:spLocks/>
            </p:cNvSpPr>
            <p:nvPr/>
          </p:nvSpPr>
          <p:spPr bwMode="auto">
            <a:xfrm>
              <a:off x="3124"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1" name="Freeform 2002"/>
            <p:cNvSpPr>
              <a:spLocks/>
            </p:cNvSpPr>
            <p:nvPr/>
          </p:nvSpPr>
          <p:spPr bwMode="auto">
            <a:xfrm>
              <a:off x="3124"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2" name="Freeform 2003"/>
            <p:cNvSpPr>
              <a:spLocks/>
            </p:cNvSpPr>
            <p:nvPr/>
          </p:nvSpPr>
          <p:spPr bwMode="auto">
            <a:xfrm>
              <a:off x="3124"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3" name="Freeform 2004"/>
            <p:cNvSpPr>
              <a:spLocks/>
            </p:cNvSpPr>
            <p:nvPr/>
          </p:nvSpPr>
          <p:spPr bwMode="auto">
            <a:xfrm>
              <a:off x="3124"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4" name="Freeform 2005"/>
            <p:cNvSpPr>
              <a:spLocks/>
            </p:cNvSpPr>
            <p:nvPr/>
          </p:nvSpPr>
          <p:spPr bwMode="auto">
            <a:xfrm>
              <a:off x="3124"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5" name="Freeform 2006"/>
            <p:cNvSpPr>
              <a:spLocks/>
            </p:cNvSpPr>
            <p:nvPr/>
          </p:nvSpPr>
          <p:spPr bwMode="auto">
            <a:xfrm>
              <a:off x="3124"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6" name="Freeform 2007"/>
            <p:cNvSpPr>
              <a:spLocks/>
            </p:cNvSpPr>
            <p:nvPr/>
          </p:nvSpPr>
          <p:spPr bwMode="auto">
            <a:xfrm>
              <a:off x="3124"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7" name="Freeform 2008"/>
            <p:cNvSpPr>
              <a:spLocks/>
            </p:cNvSpPr>
            <p:nvPr/>
          </p:nvSpPr>
          <p:spPr bwMode="auto">
            <a:xfrm>
              <a:off x="3124"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8" name="Freeform 2009"/>
            <p:cNvSpPr>
              <a:spLocks/>
            </p:cNvSpPr>
            <p:nvPr/>
          </p:nvSpPr>
          <p:spPr bwMode="auto">
            <a:xfrm>
              <a:off x="3124"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29" name="Freeform 2010"/>
            <p:cNvSpPr>
              <a:spLocks/>
            </p:cNvSpPr>
            <p:nvPr/>
          </p:nvSpPr>
          <p:spPr bwMode="auto">
            <a:xfrm>
              <a:off x="3124"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0" name="Freeform 2011"/>
            <p:cNvSpPr>
              <a:spLocks/>
            </p:cNvSpPr>
            <p:nvPr/>
          </p:nvSpPr>
          <p:spPr bwMode="auto">
            <a:xfrm>
              <a:off x="3124"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1" name="Freeform 2012"/>
            <p:cNvSpPr>
              <a:spLocks/>
            </p:cNvSpPr>
            <p:nvPr/>
          </p:nvSpPr>
          <p:spPr bwMode="auto">
            <a:xfrm>
              <a:off x="3124"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2" name="Freeform 2013"/>
            <p:cNvSpPr>
              <a:spLocks/>
            </p:cNvSpPr>
            <p:nvPr/>
          </p:nvSpPr>
          <p:spPr bwMode="auto">
            <a:xfrm>
              <a:off x="3124"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3" name="Freeform 2014"/>
            <p:cNvSpPr>
              <a:spLocks/>
            </p:cNvSpPr>
            <p:nvPr/>
          </p:nvSpPr>
          <p:spPr bwMode="auto">
            <a:xfrm>
              <a:off x="3124"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4" name="Freeform 2015"/>
            <p:cNvSpPr>
              <a:spLocks/>
            </p:cNvSpPr>
            <p:nvPr/>
          </p:nvSpPr>
          <p:spPr bwMode="auto">
            <a:xfrm>
              <a:off x="3124"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5" name="Freeform 2016"/>
            <p:cNvSpPr>
              <a:spLocks/>
            </p:cNvSpPr>
            <p:nvPr/>
          </p:nvSpPr>
          <p:spPr bwMode="auto">
            <a:xfrm>
              <a:off x="3124"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6" name="Freeform 2017"/>
            <p:cNvSpPr>
              <a:spLocks/>
            </p:cNvSpPr>
            <p:nvPr/>
          </p:nvSpPr>
          <p:spPr bwMode="auto">
            <a:xfrm>
              <a:off x="3124"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7" name="Freeform 2018"/>
            <p:cNvSpPr>
              <a:spLocks/>
            </p:cNvSpPr>
            <p:nvPr/>
          </p:nvSpPr>
          <p:spPr bwMode="auto">
            <a:xfrm>
              <a:off x="3124"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8" name="Freeform 2019"/>
            <p:cNvSpPr>
              <a:spLocks/>
            </p:cNvSpPr>
            <p:nvPr/>
          </p:nvSpPr>
          <p:spPr bwMode="auto">
            <a:xfrm>
              <a:off x="3124"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39" name="Freeform 2020"/>
            <p:cNvSpPr>
              <a:spLocks/>
            </p:cNvSpPr>
            <p:nvPr/>
          </p:nvSpPr>
          <p:spPr bwMode="auto">
            <a:xfrm>
              <a:off x="3124"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0" name="Freeform 2021"/>
            <p:cNvSpPr>
              <a:spLocks/>
            </p:cNvSpPr>
            <p:nvPr/>
          </p:nvSpPr>
          <p:spPr bwMode="auto">
            <a:xfrm>
              <a:off x="3124"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1" name="Freeform 2022"/>
            <p:cNvSpPr>
              <a:spLocks/>
            </p:cNvSpPr>
            <p:nvPr/>
          </p:nvSpPr>
          <p:spPr bwMode="auto">
            <a:xfrm>
              <a:off x="3124"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2" name="Freeform 2023"/>
            <p:cNvSpPr>
              <a:spLocks/>
            </p:cNvSpPr>
            <p:nvPr/>
          </p:nvSpPr>
          <p:spPr bwMode="auto">
            <a:xfrm>
              <a:off x="3124"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3" name="Freeform 2024"/>
            <p:cNvSpPr>
              <a:spLocks/>
            </p:cNvSpPr>
            <p:nvPr/>
          </p:nvSpPr>
          <p:spPr bwMode="auto">
            <a:xfrm>
              <a:off x="3124"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4" name="Freeform 2025"/>
            <p:cNvSpPr>
              <a:spLocks/>
            </p:cNvSpPr>
            <p:nvPr/>
          </p:nvSpPr>
          <p:spPr bwMode="auto">
            <a:xfrm>
              <a:off x="3338"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5" name="Freeform 2026"/>
            <p:cNvSpPr>
              <a:spLocks/>
            </p:cNvSpPr>
            <p:nvPr/>
          </p:nvSpPr>
          <p:spPr bwMode="auto">
            <a:xfrm>
              <a:off x="3338"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6" name="Freeform 2027"/>
            <p:cNvSpPr>
              <a:spLocks/>
            </p:cNvSpPr>
            <p:nvPr/>
          </p:nvSpPr>
          <p:spPr bwMode="auto">
            <a:xfrm>
              <a:off x="3338"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7" name="Freeform 2028"/>
            <p:cNvSpPr>
              <a:spLocks/>
            </p:cNvSpPr>
            <p:nvPr/>
          </p:nvSpPr>
          <p:spPr bwMode="auto">
            <a:xfrm>
              <a:off x="3338"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8" name="Freeform 2029"/>
            <p:cNvSpPr>
              <a:spLocks/>
            </p:cNvSpPr>
            <p:nvPr/>
          </p:nvSpPr>
          <p:spPr bwMode="auto">
            <a:xfrm>
              <a:off x="3338"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49" name="Freeform 2030"/>
            <p:cNvSpPr>
              <a:spLocks/>
            </p:cNvSpPr>
            <p:nvPr/>
          </p:nvSpPr>
          <p:spPr bwMode="auto">
            <a:xfrm>
              <a:off x="3338"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0" name="Freeform 2031"/>
            <p:cNvSpPr>
              <a:spLocks/>
            </p:cNvSpPr>
            <p:nvPr/>
          </p:nvSpPr>
          <p:spPr bwMode="auto">
            <a:xfrm>
              <a:off x="3338"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1" name="Freeform 2032"/>
            <p:cNvSpPr>
              <a:spLocks/>
            </p:cNvSpPr>
            <p:nvPr/>
          </p:nvSpPr>
          <p:spPr bwMode="auto">
            <a:xfrm>
              <a:off x="3338"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2" name="Freeform 2033"/>
            <p:cNvSpPr>
              <a:spLocks/>
            </p:cNvSpPr>
            <p:nvPr/>
          </p:nvSpPr>
          <p:spPr bwMode="auto">
            <a:xfrm>
              <a:off x="3338"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3" name="Freeform 2034"/>
            <p:cNvSpPr>
              <a:spLocks/>
            </p:cNvSpPr>
            <p:nvPr/>
          </p:nvSpPr>
          <p:spPr bwMode="auto">
            <a:xfrm>
              <a:off x="3338"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4" name="Freeform 2035"/>
            <p:cNvSpPr>
              <a:spLocks/>
            </p:cNvSpPr>
            <p:nvPr/>
          </p:nvSpPr>
          <p:spPr bwMode="auto">
            <a:xfrm>
              <a:off x="3338"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5" name="Freeform 2036"/>
            <p:cNvSpPr>
              <a:spLocks/>
            </p:cNvSpPr>
            <p:nvPr/>
          </p:nvSpPr>
          <p:spPr bwMode="auto">
            <a:xfrm>
              <a:off x="3338"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6" name="Freeform 2037"/>
            <p:cNvSpPr>
              <a:spLocks/>
            </p:cNvSpPr>
            <p:nvPr/>
          </p:nvSpPr>
          <p:spPr bwMode="auto">
            <a:xfrm>
              <a:off x="3338"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7" name="Freeform 2038"/>
            <p:cNvSpPr>
              <a:spLocks/>
            </p:cNvSpPr>
            <p:nvPr/>
          </p:nvSpPr>
          <p:spPr bwMode="auto">
            <a:xfrm>
              <a:off x="3338"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8" name="Freeform 2039"/>
            <p:cNvSpPr>
              <a:spLocks/>
            </p:cNvSpPr>
            <p:nvPr/>
          </p:nvSpPr>
          <p:spPr bwMode="auto">
            <a:xfrm>
              <a:off x="3338"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59" name="Freeform 2040"/>
            <p:cNvSpPr>
              <a:spLocks/>
            </p:cNvSpPr>
            <p:nvPr/>
          </p:nvSpPr>
          <p:spPr bwMode="auto">
            <a:xfrm>
              <a:off x="3338"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0" name="Freeform 2041"/>
            <p:cNvSpPr>
              <a:spLocks/>
            </p:cNvSpPr>
            <p:nvPr/>
          </p:nvSpPr>
          <p:spPr bwMode="auto">
            <a:xfrm>
              <a:off x="3338"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1" name="Freeform 2042"/>
            <p:cNvSpPr>
              <a:spLocks/>
            </p:cNvSpPr>
            <p:nvPr/>
          </p:nvSpPr>
          <p:spPr bwMode="auto">
            <a:xfrm>
              <a:off x="3338"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2" name="Freeform 2043"/>
            <p:cNvSpPr>
              <a:spLocks/>
            </p:cNvSpPr>
            <p:nvPr/>
          </p:nvSpPr>
          <p:spPr bwMode="auto">
            <a:xfrm>
              <a:off x="3338"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3" name="Freeform 2044"/>
            <p:cNvSpPr>
              <a:spLocks/>
            </p:cNvSpPr>
            <p:nvPr/>
          </p:nvSpPr>
          <p:spPr bwMode="auto">
            <a:xfrm>
              <a:off x="3338"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4" name="Freeform 2045"/>
            <p:cNvSpPr>
              <a:spLocks/>
            </p:cNvSpPr>
            <p:nvPr/>
          </p:nvSpPr>
          <p:spPr bwMode="auto">
            <a:xfrm>
              <a:off x="3338"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5" name="Freeform 2046"/>
            <p:cNvSpPr>
              <a:spLocks/>
            </p:cNvSpPr>
            <p:nvPr/>
          </p:nvSpPr>
          <p:spPr bwMode="auto">
            <a:xfrm>
              <a:off x="3338"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966" name="Freeform 2047"/>
            <p:cNvSpPr>
              <a:spLocks/>
            </p:cNvSpPr>
            <p:nvPr/>
          </p:nvSpPr>
          <p:spPr bwMode="auto">
            <a:xfrm>
              <a:off x="3338"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037" name="Group 2048"/>
          <p:cNvGrpSpPr>
            <a:grpSpLocks/>
          </p:cNvGrpSpPr>
          <p:nvPr/>
        </p:nvGrpSpPr>
        <p:grpSpPr bwMode="auto">
          <a:xfrm>
            <a:off x="5299075" y="1492250"/>
            <a:ext cx="1368425" cy="1903413"/>
            <a:chOff x="3338" y="1076"/>
            <a:chExt cx="862" cy="1199"/>
          </a:xfrm>
        </p:grpSpPr>
        <p:sp>
          <p:nvSpPr>
            <p:cNvPr id="55567" name="Freeform 2049"/>
            <p:cNvSpPr>
              <a:spLocks/>
            </p:cNvSpPr>
            <p:nvPr/>
          </p:nvSpPr>
          <p:spPr bwMode="auto">
            <a:xfrm>
              <a:off x="3338"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8" name="Freeform 2050"/>
            <p:cNvSpPr>
              <a:spLocks/>
            </p:cNvSpPr>
            <p:nvPr/>
          </p:nvSpPr>
          <p:spPr bwMode="auto">
            <a:xfrm>
              <a:off x="3338"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9" name="Freeform 2051"/>
            <p:cNvSpPr>
              <a:spLocks/>
            </p:cNvSpPr>
            <p:nvPr/>
          </p:nvSpPr>
          <p:spPr bwMode="auto">
            <a:xfrm>
              <a:off x="3338"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0" name="Freeform 2052"/>
            <p:cNvSpPr>
              <a:spLocks/>
            </p:cNvSpPr>
            <p:nvPr/>
          </p:nvSpPr>
          <p:spPr bwMode="auto">
            <a:xfrm>
              <a:off x="3338"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1" name="Freeform 2053"/>
            <p:cNvSpPr>
              <a:spLocks/>
            </p:cNvSpPr>
            <p:nvPr/>
          </p:nvSpPr>
          <p:spPr bwMode="auto">
            <a:xfrm>
              <a:off x="3338"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2" name="Freeform 2054"/>
            <p:cNvSpPr>
              <a:spLocks/>
            </p:cNvSpPr>
            <p:nvPr/>
          </p:nvSpPr>
          <p:spPr bwMode="auto">
            <a:xfrm>
              <a:off x="3338"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3" name="Freeform 2055"/>
            <p:cNvSpPr>
              <a:spLocks/>
            </p:cNvSpPr>
            <p:nvPr/>
          </p:nvSpPr>
          <p:spPr bwMode="auto">
            <a:xfrm>
              <a:off x="3338"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4" name="Freeform 2056"/>
            <p:cNvSpPr>
              <a:spLocks/>
            </p:cNvSpPr>
            <p:nvPr/>
          </p:nvSpPr>
          <p:spPr bwMode="auto">
            <a:xfrm>
              <a:off x="3338"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5" name="Freeform 2057"/>
            <p:cNvSpPr>
              <a:spLocks/>
            </p:cNvSpPr>
            <p:nvPr/>
          </p:nvSpPr>
          <p:spPr bwMode="auto">
            <a:xfrm>
              <a:off x="3338"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6" name="Freeform 2058"/>
            <p:cNvSpPr>
              <a:spLocks/>
            </p:cNvSpPr>
            <p:nvPr/>
          </p:nvSpPr>
          <p:spPr bwMode="auto">
            <a:xfrm>
              <a:off x="3338"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7" name="Freeform 2059"/>
            <p:cNvSpPr>
              <a:spLocks/>
            </p:cNvSpPr>
            <p:nvPr/>
          </p:nvSpPr>
          <p:spPr bwMode="auto">
            <a:xfrm>
              <a:off x="3338"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8" name="Freeform 2060"/>
            <p:cNvSpPr>
              <a:spLocks/>
            </p:cNvSpPr>
            <p:nvPr/>
          </p:nvSpPr>
          <p:spPr bwMode="auto">
            <a:xfrm>
              <a:off x="3338"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79" name="Freeform 2061"/>
            <p:cNvSpPr>
              <a:spLocks/>
            </p:cNvSpPr>
            <p:nvPr/>
          </p:nvSpPr>
          <p:spPr bwMode="auto">
            <a:xfrm>
              <a:off x="3338"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0" name="Freeform 2062"/>
            <p:cNvSpPr>
              <a:spLocks/>
            </p:cNvSpPr>
            <p:nvPr/>
          </p:nvSpPr>
          <p:spPr bwMode="auto">
            <a:xfrm>
              <a:off x="3338"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1" name="Freeform 2063"/>
            <p:cNvSpPr>
              <a:spLocks/>
            </p:cNvSpPr>
            <p:nvPr/>
          </p:nvSpPr>
          <p:spPr bwMode="auto">
            <a:xfrm>
              <a:off x="3338"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2" name="Freeform 2064"/>
            <p:cNvSpPr>
              <a:spLocks/>
            </p:cNvSpPr>
            <p:nvPr/>
          </p:nvSpPr>
          <p:spPr bwMode="auto">
            <a:xfrm>
              <a:off x="3338"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3" name="Freeform 2065"/>
            <p:cNvSpPr>
              <a:spLocks/>
            </p:cNvSpPr>
            <p:nvPr/>
          </p:nvSpPr>
          <p:spPr bwMode="auto">
            <a:xfrm>
              <a:off x="3338"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4" name="Freeform 2066"/>
            <p:cNvSpPr>
              <a:spLocks/>
            </p:cNvSpPr>
            <p:nvPr/>
          </p:nvSpPr>
          <p:spPr bwMode="auto">
            <a:xfrm>
              <a:off x="3338"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5" name="Freeform 2067"/>
            <p:cNvSpPr>
              <a:spLocks/>
            </p:cNvSpPr>
            <p:nvPr/>
          </p:nvSpPr>
          <p:spPr bwMode="auto">
            <a:xfrm>
              <a:off x="3338"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6" name="Freeform 2068"/>
            <p:cNvSpPr>
              <a:spLocks/>
            </p:cNvSpPr>
            <p:nvPr/>
          </p:nvSpPr>
          <p:spPr bwMode="auto">
            <a:xfrm>
              <a:off x="3338"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7" name="Freeform 2069"/>
            <p:cNvSpPr>
              <a:spLocks/>
            </p:cNvSpPr>
            <p:nvPr/>
          </p:nvSpPr>
          <p:spPr bwMode="auto">
            <a:xfrm>
              <a:off x="3338"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8" name="Freeform 2070"/>
            <p:cNvSpPr>
              <a:spLocks/>
            </p:cNvSpPr>
            <p:nvPr/>
          </p:nvSpPr>
          <p:spPr bwMode="auto">
            <a:xfrm>
              <a:off x="3338"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89" name="Freeform 2071"/>
            <p:cNvSpPr>
              <a:spLocks/>
            </p:cNvSpPr>
            <p:nvPr/>
          </p:nvSpPr>
          <p:spPr bwMode="auto">
            <a:xfrm>
              <a:off x="3338"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0" name="Freeform 2072"/>
            <p:cNvSpPr>
              <a:spLocks/>
            </p:cNvSpPr>
            <p:nvPr/>
          </p:nvSpPr>
          <p:spPr bwMode="auto">
            <a:xfrm>
              <a:off x="3338"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1" name="Freeform 2073"/>
            <p:cNvSpPr>
              <a:spLocks/>
            </p:cNvSpPr>
            <p:nvPr/>
          </p:nvSpPr>
          <p:spPr bwMode="auto">
            <a:xfrm>
              <a:off x="3554"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2" name="Freeform 2074"/>
            <p:cNvSpPr>
              <a:spLocks/>
            </p:cNvSpPr>
            <p:nvPr/>
          </p:nvSpPr>
          <p:spPr bwMode="auto">
            <a:xfrm>
              <a:off x="3554"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3" name="Freeform 2075"/>
            <p:cNvSpPr>
              <a:spLocks/>
            </p:cNvSpPr>
            <p:nvPr/>
          </p:nvSpPr>
          <p:spPr bwMode="auto">
            <a:xfrm>
              <a:off x="3554"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4" name="Freeform 2076"/>
            <p:cNvSpPr>
              <a:spLocks/>
            </p:cNvSpPr>
            <p:nvPr/>
          </p:nvSpPr>
          <p:spPr bwMode="auto">
            <a:xfrm>
              <a:off x="3554"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5" name="Freeform 2077"/>
            <p:cNvSpPr>
              <a:spLocks/>
            </p:cNvSpPr>
            <p:nvPr/>
          </p:nvSpPr>
          <p:spPr bwMode="auto">
            <a:xfrm>
              <a:off x="3554"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6" name="Freeform 2078"/>
            <p:cNvSpPr>
              <a:spLocks/>
            </p:cNvSpPr>
            <p:nvPr/>
          </p:nvSpPr>
          <p:spPr bwMode="auto">
            <a:xfrm>
              <a:off x="3554"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7" name="Freeform 2079"/>
            <p:cNvSpPr>
              <a:spLocks/>
            </p:cNvSpPr>
            <p:nvPr/>
          </p:nvSpPr>
          <p:spPr bwMode="auto">
            <a:xfrm>
              <a:off x="3554"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8" name="Freeform 2080"/>
            <p:cNvSpPr>
              <a:spLocks/>
            </p:cNvSpPr>
            <p:nvPr/>
          </p:nvSpPr>
          <p:spPr bwMode="auto">
            <a:xfrm>
              <a:off x="3554"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99" name="Freeform 2081"/>
            <p:cNvSpPr>
              <a:spLocks/>
            </p:cNvSpPr>
            <p:nvPr/>
          </p:nvSpPr>
          <p:spPr bwMode="auto">
            <a:xfrm>
              <a:off x="3554"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0" name="Freeform 2082"/>
            <p:cNvSpPr>
              <a:spLocks/>
            </p:cNvSpPr>
            <p:nvPr/>
          </p:nvSpPr>
          <p:spPr bwMode="auto">
            <a:xfrm>
              <a:off x="3554"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1" name="Freeform 2083"/>
            <p:cNvSpPr>
              <a:spLocks/>
            </p:cNvSpPr>
            <p:nvPr/>
          </p:nvSpPr>
          <p:spPr bwMode="auto">
            <a:xfrm>
              <a:off x="3554"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2" name="Freeform 2084"/>
            <p:cNvSpPr>
              <a:spLocks/>
            </p:cNvSpPr>
            <p:nvPr/>
          </p:nvSpPr>
          <p:spPr bwMode="auto">
            <a:xfrm>
              <a:off x="3554"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3" name="Freeform 2085"/>
            <p:cNvSpPr>
              <a:spLocks/>
            </p:cNvSpPr>
            <p:nvPr/>
          </p:nvSpPr>
          <p:spPr bwMode="auto">
            <a:xfrm>
              <a:off x="3554"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4" name="Freeform 2086"/>
            <p:cNvSpPr>
              <a:spLocks/>
            </p:cNvSpPr>
            <p:nvPr/>
          </p:nvSpPr>
          <p:spPr bwMode="auto">
            <a:xfrm>
              <a:off x="3554"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5" name="Freeform 2087"/>
            <p:cNvSpPr>
              <a:spLocks/>
            </p:cNvSpPr>
            <p:nvPr/>
          </p:nvSpPr>
          <p:spPr bwMode="auto">
            <a:xfrm>
              <a:off x="3554"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6" name="Freeform 2088"/>
            <p:cNvSpPr>
              <a:spLocks/>
            </p:cNvSpPr>
            <p:nvPr/>
          </p:nvSpPr>
          <p:spPr bwMode="auto">
            <a:xfrm>
              <a:off x="3554"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7" name="Freeform 2089"/>
            <p:cNvSpPr>
              <a:spLocks/>
            </p:cNvSpPr>
            <p:nvPr/>
          </p:nvSpPr>
          <p:spPr bwMode="auto">
            <a:xfrm>
              <a:off x="3554"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8" name="Freeform 2090"/>
            <p:cNvSpPr>
              <a:spLocks/>
            </p:cNvSpPr>
            <p:nvPr/>
          </p:nvSpPr>
          <p:spPr bwMode="auto">
            <a:xfrm>
              <a:off x="3554"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09" name="Freeform 2091"/>
            <p:cNvSpPr>
              <a:spLocks/>
            </p:cNvSpPr>
            <p:nvPr/>
          </p:nvSpPr>
          <p:spPr bwMode="auto">
            <a:xfrm>
              <a:off x="3554"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0" name="Freeform 2092"/>
            <p:cNvSpPr>
              <a:spLocks/>
            </p:cNvSpPr>
            <p:nvPr/>
          </p:nvSpPr>
          <p:spPr bwMode="auto">
            <a:xfrm>
              <a:off x="3554"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1" name="Freeform 2093"/>
            <p:cNvSpPr>
              <a:spLocks/>
            </p:cNvSpPr>
            <p:nvPr/>
          </p:nvSpPr>
          <p:spPr bwMode="auto">
            <a:xfrm>
              <a:off x="3554"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2" name="Freeform 2094"/>
            <p:cNvSpPr>
              <a:spLocks/>
            </p:cNvSpPr>
            <p:nvPr/>
          </p:nvSpPr>
          <p:spPr bwMode="auto">
            <a:xfrm>
              <a:off x="3554"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3" name="Freeform 2095"/>
            <p:cNvSpPr>
              <a:spLocks/>
            </p:cNvSpPr>
            <p:nvPr/>
          </p:nvSpPr>
          <p:spPr bwMode="auto">
            <a:xfrm>
              <a:off x="3554"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4" name="Freeform 2096"/>
            <p:cNvSpPr>
              <a:spLocks/>
            </p:cNvSpPr>
            <p:nvPr/>
          </p:nvSpPr>
          <p:spPr bwMode="auto">
            <a:xfrm>
              <a:off x="3554"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5" name="Freeform 2097"/>
            <p:cNvSpPr>
              <a:spLocks/>
            </p:cNvSpPr>
            <p:nvPr/>
          </p:nvSpPr>
          <p:spPr bwMode="auto">
            <a:xfrm>
              <a:off x="3554"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6" name="Freeform 2098"/>
            <p:cNvSpPr>
              <a:spLocks/>
            </p:cNvSpPr>
            <p:nvPr/>
          </p:nvSpPr>
          <p:spPr bwMode="auto">
            <a:xfrm>
              <a:off x="3554"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7" name="Freeform 2099"/>
            <p:cNvSpPr>
              <a:spLocks/>
            </p:cNvSpPr>
            <p:nvPr/>
          </p:nvSpPr>
          <p:spPr bwMode="auto">
            <a:xfrm>
              <a:off x="3554"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8" name="Freeform 2100"/>
            <p:cNvSpPr>
              <a:spLocks/>
            </p:cNvSpPr>
            <p:nvPr/>
          </p:nvSpPr>
          <p:spPr bwMode="auto">
            <a:xfrm>
              <a:off x="3554"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19" name="Freeform 2101"/>
            <p:cNvSpPr>
              <a:spLocks/>
            </p:cNvSpPr>
            <p:nvPr/>
          </p:nvSpPr>
          <p:spPr bwMode="auto">
            <a:xfrm>
              <a:off x="3554"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0" name="Freeform 2102"/>
            <p:cNvSpPr>
              <a:spLocks/>
            </p:cNvSpPr>
            <p:nvPr/>
          </p:nvSpPr>
          <p:spPr bwMode="auto">
            <a:xfrm>
              <a:off x="3554"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1" name="Freeform 2103"/>
            <p:cNvSpPr>
              <a:spLocks/>
            </p:cNvSpPr>
            <p:nvPr/>
          </p:nvSpPr>
          <p:spPr bwMode="auto">
            <a:xfrm>
              <a:off x="3554"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2" name="Freeform 2104"/>
            <p:cNvSpPr>
              <a:spLocks/>
            </p:cNvSpPr>
            <p:nvPr/>
          </p:nvSpPr>
          <p:spPr bwMode="auto">
            <a:xfrm>
              <a:off x="3554"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3" name="Freeform 2105"/>
            <p:cNvSpPr>
              <a:spLocks/>
            </p:cNvSpPr>
            <p:nvPr/>
          </p:nvSpPr>
          <p:spPr bwMode="auto">
            <a:xfrm>
              <a:off x="3554"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4" name="Freeform 2106"/>
            <p:cNvSpPr>
              <a:spLocks/>
            </p:cNvSpPr>
            <p:nvPr/>
          </p:nvSpPr>
          <p:spPr bwMode="auto">
            <a:xfrm>
              <a:off x="3554"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5" name="Freeform 2107"/>
            <p:cNvSpPr>
              <a:spLocks/>
            </p:cNvSpPr>
            <p:nvPr/>
          </p:nvSpPr>
          <p:spPr bwMode="auto">
            <a:xfrm>
              <a:off x="3554"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6" name="Freeform 2108"/>
            <p:cNvSpPr>
              <a:spLocks/>
            </p:cNvSpPr>
            <p:nvPr/>
          </p:nvSpPr>
          <p:spPr bwMode="auto">
            <a:xfrm>
              <a:off x="3554"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7" name="Freeform 2109"/>
            <p:cNvSpPr>
              <a:spLocks/>
            </p:cNvSpPr>
            <p:nvPr/>
          </p:nvSpPr>
          <p:spPr bwMode="auto">
            <a:xfrm>
              <a:off x="3554"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8" name="Freeform 2110"/>
            <p:cNvSpPr>
              <a:spLocks/>
            </p:cNvSpPr>
            <p:nvPr/>
          </p:nvSpPr>
          <p:spPr bwMode="auto">
            <a:xfrm>
              <a:off x="3554"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29" name="Freeform 2111"/>
            <p:cNvSpPr>
              <a:spLocks/>
            </p:cNvSpPr>
            <p:nvPr/>
          </p:nvSpPr>
          <p:spPr bwMode="auto">
            <a:xfrm>
              <a:off x="3554"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0" name="Freeform 2112"/>
            <p:cNvSpPr>
              <a:spLocks/>
            </p:cNvSpPr>
            <p:nvPr/>
          </p:nvSpPr>
          <p:spPr bwMode="auto">
            <a:xfrm>
              <a:off x="3554"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1" name="Freeform 2113"/>
            <p:cNvSpPr>
              <a:spLocks/>
            </p:cNvSpPr>
            <p:nvPr/>
          </p:nvSpPr>
          <p:spPr bwMode="auto">
            <a:xfrm>
              <a:off x="3554"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2" name="Freeform 2114"/>
            <p:cNvSpPr>
              <a:spLocks/>
            </p:cNvSpPr>
            <p:nvPr/>
          </p:nvSpPr>
          <p:spPr bwMode="auto">
            <a:xfrm>
              <a:off x="3554"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3" name="Freeform 2115"/>
            <p:cNvSpPr>
              <a:spLocks/>
            </p:cNvSpPr>
            <p:nvPr/>
          </p:nvSpPr>
          <p:spPr bwMode="auto">
            <a:xfrm>
              <a:off x="3554"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4" name="Freeform 2116"/>
            <p:cNvSpPr>
              <a:spLocks/>
            </p:cNvSpPr>
            <p:nvPr/>
          </p:nvSpPr>
          <p:spPr bwMode="auto">
            <a:xfrm>
              <a:off x="3554"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5" name="Freeform 2117"/>
            <p:cNvSpPr>
              <a:spLocks/>
            </p:cNvSpPr>
            <p:nvPr/>
          </p:nvSpPr>
          <p:spPr bwMode="auto">
            <a:xfrm>
              <a:off x="3554"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6" name="Freeform 2118"/>
            <p:cNvSpPr>
              <a:spLocks/>
            </p:cNvSpPr>
            <p:nvPr/>
          </p:nvSpPr>
          <p:spPr bwMode="auto">
            <a:xfrm>
              <a:off x="3554"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7" name="Freeform 2119"/>
            <p:cNvSpPr>
              <a:spLocks/>
            </p:cNvSpPr>
            <p:nvPr/>
          </p:nvSpPr>
          <p:spPr bwMode="auto">
            <a:xfrm>
              <a:off x="3554"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8" name="Freeform 2120"/>
            <p:cNvSpPr>
              <a:spLocks/>
            </p:cNvSpPr>
            <p:nvPr/>
          </p:nvSpPr>
          <p:spPr bwMode="auto">
            <a:xfrm>
              <a:off x="3769"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39" name="Freeform 2121"/>
            <p:cNvSpPr>
              <a:spLocks/>
            </p:cNvSpPr>
            <p:nvPr/>
          </p:nvSpPr>
          <p:spPr bwMode="auto">
            <a:xfrm>
              <a:off x="3769"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0" name="Freeform 2122"/>
            <p:cNvSpPr>
              <a:spLocks/>
            </p:cNvSpPr>
            <p:nvPr/>
          </p:nvSpPr>
          <p:spPr bwMode="auto">
            <a:xfrm>
              <a:off x="3769"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1" name="Freeform 2123"/>
            <p:cNvSpPr>
              <a:spLocks/>
            </p:cNvSpPr>
            <p:nvPr/>
          </p:nvSpPr>
          <p:spPr bwMode="auto">
            <a:xfrm>
              <a:off x="3769"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2" name="Freeform 2124"/>
            <p:cNvSpPr>
              <a:spLocks/>
            </p:cNvSpPr>
            <p:nvPr/>
          </p:nvSpPr>
          <p:spPr bwMode="auto">
            <a:xfrm>
              <a:off x="3769"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3" name="Freeform 2125"/>
            <p:cNvSpPr>
              <a:spLocks/>
            </p:cNvSpPr>
            <p:nvPr/>
          </p:nvSpPr>
          <p:spPr bwMode="auto">
            <a:xfrm>
              <a:off x="3769"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4" name="Freeform 2126"/>
            <p:cNvSpPr>
              <a:spLocks/>
            </p:cNvSpPr>
            <p:nvPr/>
          </p:nvSpPr>
          <p:spPr bwMode="auto">
            <a:xfrm>
              <a:off x="3769"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5" name="Freeform 2127"/>
            <p:cNvSpPr>
              <a:spLocks/>
            </p:cNvSpPr>
            <p:nvPr/>
          </p:nvSpPr>
          <p:spPr bwMode="auto">
            <a:xfrm>
              <a:off x="3769"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6" name="Freeform 2128"/>
            <p:cNvSpPr>
              <a:spLocks/>
            </p:cNvSpPr>
            <p:nvPr/>
          </p:nvSpPr>
          <p:spPr bwMode="auto">
            <a:xfrm>
              <a:off x="3769"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7" name="Freeform 2129"/>
            <p:cNvSpPr>
              <a:spLocks/>
            </p:cNvSpPr>
            <p:nvPr/>
          </p:nvSpPr>
          <p:spPr bwMode="auto">
            <a:xfrm>
              <a:off x="3769"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8" name="Freeform 2130"/>
            <p:cNvSpPr>
              <a:spLocks/>
            </p:cNvSpPr>
            <p:nvPr/>
          </p:nvSpPr>
          <p:spPr bwMode="auto">
            <a:xfrm>
              <a:off x="3769"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49" name="Freeform 2131"/>
            <p:cNvSpPr>
              <a:spLocks/>
            </p:cNvSpPr>
            <p:nvPr/>
          </p:nvSpPr>
          <p:spPr bwMode="auto">
            <a:xfrm>
              <a:off x="3769"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0" name="Freeform 2132"/>
            <p:cNvSpPr>
              <a:spLocks/>
            </p:cNvSpPr>
            <p:nvPr/>
          </p:nvSpPr>
          <p:spPr bwMode="auto">
            <a:xfrm>
              <a:off x="3769"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1" name="Freeform 2133"/>
            <p:cNvSpPr>
              <a:spLocks/>
            </p:cNvSpPr>
            <p:nvPr/>
          </p:nvSpPr>
          <p:spPr bwMode="auto">
            <a:xfrm>
              <a:off x="3769"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2" name="Freeform 2134"/>
            <p:cNvSpPr>
              <a:spLocks/>
            </p:cNvSpPr>
            <p:nvPr/>
          </p:nvSpPr>
          <p:spPr bwMode="auto">
            <a:xfrm>
              <a:off x="3769"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3" name="Freeform 2135"/>
            <p:cNvSpPr>
              <a:spLocks/>
            </p:cNvSpPr>
            <p:nvPr/>
          </p:nvSpPr>
          <p:spPr bwMode="auto">
            <a:xfrm>
              <a:off x="3769"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4" name="Freeform 2136"/>
            <p:cNvSpPr>
              <a:spLocks/>
            </p:cNvSpPr>
            <p:nvPr/>
          </p:nvSpPr>
          <p:spPr bwMode="auto">
            <a:xfrm>
              <a:off x="3769"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5" name="Freeform 2137"/>
            <p:cNvSpPr>
              <a:spLocks/>
            </p:cNvSpPr>
            <p:nvPr/>
          </p:nvSpPr>
          <p:spPr bwMode="auto">
            <a:xfrm>
              <a:off x="3769"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6" name="Freeform 2138"/>
            <p:cNvSpPr>
              <a:spLocks/>
            </p:cNvSpPr>
            <p:nvPr/>
          </p:nvSpPr>
          <p:spPr bwMode="auto">
            <a:xfrm>
              <a:off x="3769"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7" name="Freeform 2139"/>
            <p:cNvSpPr>
              <a:spLocks/>
            </p:cNvSpPr>
            <p:nvPr/>
          </p:nvSpPr>
          <p:spPr bwMode="auto">
            <a:xfrm>
              <a:off x="3769"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8" name="Freeform 2140"/>
            <p:cNvSpPr>
              <a:spLocks/>
            </p:cNvSpPr>
            <p:nvPr/>
          </p:nvSpPr>
          <p:spPr bwMode="auto">
            <a:xfrm>
              <a:off x="3769"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59" name="Freeform 2141"/>
            <p:cNvSpPr>
              <a:spLocks/>
            </p:cNvSpPr>
            <p:nvPr/>
          </p:nvSpPr>
          <p:spPr bwMode="auto">
            <a:xfrm>
              <a:off x="3769"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0" name="Freeform 2142"/>
            <p:cNvSpPr>
              <a:spLocks/>
            </p:cNvSpPr>
            <p:nvPr/>
          </p:nvSpPr>
          <p:spPr bwMode="auto">
            <a:xfrm>
              <a:off x="3769"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1" name="Freeform 2143"/>
            <p:cNvSpPr>
              <a:spLocks/>
            </p:cNvSpPr>
            <p:nvPr/>
          </p:nvSpPr>
          <p:spPr bwMode="auto">
            <a:xfrm>
              <a:off x="3769"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2" name="Freeform 2144"/>
            <p:cNvSpPr>
              <a:spLocks/>
            </p:cNvSpPr>
            <p:nvPr/>
          </p:nvSpPr>
          <p:spPr bwMode="auto">
            <a:xfrm>
              <a:off x="3769"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3" name="Freeform 2145"/>
            <p:cNvSpPr>
              <a:spLocks/>
            </p:cNvSpPr>
            <p:nvPr/>
          </p:nvSpPr>
          <p:spPr bwMode="auto">
            <a:xfrm>
              <a:off x="3769"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4" name="Freeform 2146"/>
            <p:cNvSpPr>
              <a:spLocks/>
            </p:cNvSpPr>
            <p:nvPr/>
          </p:nvSpPr>
          <p:spPr bwMode="auto">
            <a:xfrm>
              <a:off x="3769"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5" name="Freeform 2147"/>
            <p:cNvSpPr>
              <a:spLocks/>
            </p:cNvSpPr>
            <p:nvPr/>
          </p:nvSpPr>
          <p:spPr bwMode="auto">
            <a:xfrm>
              <a:off x="3769"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6" name="Freeform 2148"/>
            <p:cNvSpPr>
              <a:spLocks/>
            </p:cNvSpPr>
            <p:nvPr/>
          </p:nvSpPr>
          <p:spPr bwMode="auto">
            <a:xfrm>
              <a:off x="3769"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7" name="Freeform 2149"/>
            <p:cNvSpPr>
              <a:spLocks/>
            </p:cNvSpPr>
            <p:nvPr/>
          </p:nvSpPr>
          <p:spPr bwMode="auto">
            <a:xfrm>
              <a:off x="3769"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8" name="Freeform 2150"/>
            <p:cNvSpPr>
              <a:spLocks/>
            </p:cNvSpPr>
            <p:nvPr/>
          </p:nvSpPr>
          <p:spPr bwMode="auto">
            <a:xfrm>
              <a:off x="3769"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69" name="Freeform 2151"/>
            <p:cNvSpPr>
              <a:spLocks/>
            </p:cNvSpPr>
            <p:nvPr/>
          </p:nvSpPr>
          <p:spPr bwMode="auto">
            <a:xfrm>
              <a:off x="3769"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0" name="Freeform 2152"/>
            <p:cNvSpPr>
              <a:spLocks/>
            </p:cNvSpPr>
            <p:nvPr/>
          </p:nvSpPr>
          <p:spPr bwMode="auto">
            <a:xfrm>
              <a:off x="3769"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1" name="Freeform 2153"/>
            <p:cNvSpPr>
              <a:spLocks/>
            </p:cNvSpPr>
            <p:nvPr/>
          </p:nvSpPr>
          <p:spPr bwMode="auto">
            <a:xfrm>
              <a:off x="3769"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2" name="Freeform 2154"/>
            <p:cNvSpPr>
              <a:spLocks/>
            </p:cNvSpPr>
            <p:nvPr/>
          </p:nvSpPr>
          <p:spPr bwMode="auto">
            <a:xfrm>
              <a:off x="3769"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3" name="Freeform 2155"/>
            <p:cNvSpPr>
              <a:spLocks/>
            </p:cNvSpPr>
            <p:nvPr/>
          </p:nvSpPr>
          <p:spPr bwMode="auto">
            <a:xfrm>
              <a:off x="3769"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4" name="Freeform 2156"/>
            <p:cNvSpPr>
              <a:spLocks/>
            </p:cNvSpPr>
            <p:nvPr/>
          </p:nvSpPr>
          <p:spPr bwMode="auto">
            <a:xfrm>
              <a:off x="3769"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5" name="Freeform 2157"/>
            <p:cNvSpPr>
              <a:spLocks/>
            </p:cNvSpPr>
            <p:nvPr/>
          </p:nvSpPr>
          <p:spPr bwMode="auto">
            <a:xfrm>
              <a:off x="3769"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6" name="Freeform 2158"/>
            <p:cNvSpPr>
              <a:spLocks/>
            </p:cNvSpPr>
            <p:nvPr/>
          </p:nvSpPr>
          <p:spPr bwMode="auto">
            <a:xfrm>
              <a:off x="3769"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7" name="Freeform 2159"/>
            <p:cNvSpPr>
              <a:spLocks/>
            </p:cNvSpPr>
            <p:nvPr/>
          </p:nvSpPr>
          <p:spPr bwMode="auto">
            <a:xfrm>
              <a:off x="3769"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8" name="Freeform 2160"/>
            <p:cNvSpPr>
              <a:spLocks/>
            </p:cNvSpPr>
            <p:nvPr/>
          </p:nvSpPr>
          <p:spPr bwMode="auto">
            <a:xfrm>
              <a:off x="3769"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79" name="Freeform 2161"/>
            <p:cNvSpPr>
              <a:spLocks/>
            </p:cNvSpPr>
            <p:nvPr/>
          </p:nvSpPr>
          <p:spPr bwMode="auto">
            <a:xfrm>
              <a:off x="3769"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0" name="Freeform 2162"/>
            <p:cNvSpPr>
              <a:spLocks/>
            </p:cNvSpPr>
            <p:nvPr/>
          </p:nvSpPr>
          <p:spPr bwMode="auto">
            <a:xfrm>
              <a:off x="3769"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1" name="Freeform 2163"/>
            <p:cNvSpPr>
              <a:spLocks/>
            </p:cNvSpPr>
            <p:nvPr/>
          </p:nvSpPr>
          <p:spPr bwMode="auto">
            <a:xfrm>
              <a:off x="3769"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2" name="Freeform 2164"/>
            <p:cNvSpPr>
              <a:spLocks/>
            </p:cNvSpPr>
            <p:nvPr/>
          </p:nvSpPr>
          <p:spPr bwMode="auto">
            <a:xfrm>
              <a:off x="3769"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3" name="Freeform 2165"/>
            <p:cNvSpPr>
              <a:spLocks/>
            </p:cNvSpPr>
            <p:nvPr/>
          </p:nvSpPr>
          <p:spPr bwMode="auto">
            <a:xfrm>
              <a:off x="3769"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4" name="Freeform 2166"/>
            <p:cNvSpPr>
              <a:spLocks/>
            </p:cNvSpPr>
            <p:nvPr/>
          </p:nvSpPr>
          <p:spPr bwMode="auto">
            <a:xfrm>
              <a:off x="3769"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5" name="Freeform 2167"/>
            <p:cNvSpPr>
              <a:spLocks/>
            </p:cNvSpPr>
            <p:nvPr/>
          </p:nvSpPr>
          <p:spPr bwMode="auto">
            <a:xfrm>
              <a:off x="3985"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6" name="Freeform 2168"/>
            <p:cNvSpPr>
              <a:spLocks/>
            </p:cNvSpPr>
            <p:nvPr/>
          </p:nvSpPr>
          <p:spPr bwMode="auto">
            <a:xfrm>
              <a:off x="3985"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7" name="Freeform 2169"/>
            <p:cNvSpPr>
              <a:spLocks/>
            </p:cNvSpPr>
            <p:nvPr/>
          </p:nvSpPr>
          <p:spPr bwMode="auto">
            <a:xfrm>
              <a:off x="3985"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8" name="Freeform 2170"/>
            <p:cNvSpPr>
              <a:spLocks/>
            </p:cNvSpPr>
            <p:nvPr/>
          </p:nvSpPr>
          <p:spPr bwMode="auto">
            <a:xfrm>
              <a:off x="3985"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89" name="Freeform 2171"/>
            <p:cNvSpPr>
              <a:spLocks/>
            </p:cNvSpPr>
            <p:nvPr/>
          </p:nvSpPr>
          <p:spPr bwMode="auto">
            <a:xfrm>
              <a:off x="3985"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0" name="Freeform 2172"/>
            <p:cNvSpPr>
              <a:spLocks/>
            </p:cNvSpPr>
            <p:nvPr/>
          </p:nvSpPr>
          <p:spPr bwMode="auto">
            <a:xfrm>
              <a:off x="3985"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1" name="Freeform 2173"/>
            <p:cNvSpPr>
              <a:spLocks/>
            </p:cNvSpPr>
            <p:nvPr/>
          </p:nvSpPr>
          <p:spPr bwMode="auto">
            <a:xfrm>
              <a:off x="3985"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2" name="Freeform 2174"/>
            <p:cNvSpPr>
              <a:spLocks/>
            </p:cNvSpPr>
            <p:nvPr/>
          </p:nvSpPr>
          <p:spPr bwMode="auto">
            <a:xfrm>
              <a:off x="3985"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3" name="Freeform 2175"/>
            <p:cNvSpPr>
              <a:spLocks/>
            </p:cNvSpPr>
            <p:nvPr/>
          </p:nvSpPr>
          <p:spPr bwMode="auto">
            <a:xfrm>
              <a:off x="3985"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4" name="Freeform 2176"/>
            <p:cNvSpPr>
              <a:spLocks/>
            </p:cNvSpPr>
            <p:nvPr/>
          </p:nvSpPr>
          <p:spPr bwMode="auto">
            <a:xfrm>
              <a:off x="3985"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5" name="Freeform 2177"/>
            <p:cNvSpPr>
              <a:spLocks/>
            </p:cNvSpPr>
            <p:nvPr/>
          </p:nvSpPr>
          <p:spPr bwMode="auto">
            <a:xfrm>
              <a:off x="3985"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6" name="Freeform 2178"/>
            <p:cNvSpPr>
              <a:spLocks/>
            </p:cNvSpPr>
            <p:nvPr/>
          </p:nvSpPr>
          <p:spPr bwMode="auto">
            <a:xfrm>
              <a:off x="3985"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7" name="Freeform 2179"/>
            <p:cNvSpPr>
              <a:spLocks/>
            </p:cNvSpPr>
            <p:nvPr/>
          </p:nvSpPr>
          <p:spPr bwMode="auto">
            <a:xfrm>
              <a:off x="3985"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8" name="Freeform 2180"/>
            <p:cNvSpPr>
              <a:spLocks/>
            </p:cNvSpPr>
            <p:nvPr/>
          </p:nvSpPr>
          <p:spPr bwMode="auto">
            <a:xfrm>
              <a:off x="3985"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699" name="Freeform 2181"/>
            <p:cNvSpPr>
              <a:spLocks/>
            </p:cNvSpPr>
            <p:nvPr/>
          </p:nvSpPr>
          <p:spPr bwMode="auto">
            <a:xfrm>
              <a:off x="3985"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0" name="Freeform 2182"/>
            <p:cNvSpPr>
              <a:spLocks/>
            </p:cNvSpPr>
            <p:nvPr/>
          </p:nvSpPr>
          <p:spPr bwMode="auto">
            <a:xfrm>
              <a:off x="3985"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1" name="Freeform 2183"/>
            <p:cNvSpPr>
              <a:spLocks/>
            </p:cNvSpPr>
            <p:nvPr/>
          </p:nvSpPr>
          <p:spPr bwMode="auto">
            <a:xfrm>
              <a:off x="3985"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2" name="Freeform 2184"/>
            <p:cNvSpPr>
              <a:spLocks/>
            </p:cNvSpPr>
            <p:nvPr/>
          </p:nvSpPr>
          <p:spPr bwMode="auto">
            <a:xfrm>
              <a:off x="3985"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3" name="Freeform 2185"/>
            <p:cNvSpPr>
              <a:spLocks/>
            </p:cNvSpPr>
            <p:nvPr/>
          </p:nvSpPr>
          <p:spPr bwMode="auto">
            <a:xfrm>
              <a:off x="3985"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4" name="Freeform 2186"/>
            <p:cNvSpPr>
              <a:spLocks/>
            </p:cNvSpPr>
            <p:nvPr/>
          </p:nvSpPr>
          <p:spPr bwMode="auto">
            <a:xfrm>
              <a:off x="3985"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5" name="Freeform 2187"/>
            <p:cNvSpPr>
              <a:spLocks/>
            </p:cNvSpPr>
            <p:nvPr/>
          </p:nvSpPr>
          <p:spPr bwMode="auto">
            <a:xfrm>
              <a:off x="3985"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6" name="Freeform 2188"/>
            <p:cNvSpPr>
              <a:spLocks/>
            </p:cNvSpPr>
            <p:nvPr/>
          </p:nvSpPr>
          <p:spPr bwMode="auto">
            <a:xfrm>
              <a:off x="3985"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7" name="Freeform 2189"/>
            <p:cNvSpPr>
              <a:spLocks/>
            </p:cNvSpPr>
            <p:nvPr/>
          </p:nvSpPr>
          <p:spPr bwMode="auto">
            <a:xfrm>
              <a:off x="3985"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8" name="Freeform 2190"/>
            <p:cNvSpPr>
              <a:spLocks/>
            </p:cNvSpPr>
            <p:nvPr/>
          </p:nvSpPr>
          <p:spPr bwMode="auto">
            <a:xfrm>
              <a:off x="3985"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09" name="Freeform 2191"/>
            <p:cNvSpPr>
              <a:spLocks/>
            </p:cNvSpPr>
            <p:nvPr/>
          </p:nvSpPr>
          <p:spPr bwMode="auto">
            <a:xfrm>
              <a:off x="3985"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0" name="Freeform 2192"/>
            <p:cNvSpPr>
              <a:spLocks/>
            </p:cNvSpPr>
            <p:nvPr/>
          </p:nvSpPr>
          <p:spPr bwMode="auto">
            <a:xfrm>
              <a:off x="3985"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1" name="Freeform 2193"/>
            <p:cNvSpPr>
              <a:spLocks/>
            </p:cNvSpPr>
            <p:nvPr/>
          </p:nvSpPr>
          <p:spPr bwMode="auto">
            <a:xfrm>
              <a:off x="3985"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2" name="Freeform 2194"/>
            <p:cNvSpPr>
              <a:spLocks/>
            </p:cNvSpPr>
            <p:nvPr/>
          </p:nvSpPr>
          <p:spPr bwMode="auto">
            <a:xfrm>
              <a:off x="3985"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3" name="Freeform 2195"/>
            <p:cNvSpPr>
              <a:spLocks/>
            </p:cNvSpPr>
            <p:nvPr/>
          </p:nvSpPr>
          <p:spPr bwMode="auto">
            <a:xfrm>
              <a:off x="3985"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4" name="Freeform 2196"/>
            <p:cNvSpPr>
              <a:spLocks/>
            </p:cNvSpPr>
            <p:nvPr/>
          </p:nvSpPr>
          <p:spPr bwMode="auto">
            <a:xfrm>
              <a:off x="3985"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5" name="Freeform 2197"/>
            <p:cNvSpPr>
              <a:spLocks/>
            </p:cNvSpPr>
            <p:nvPr/>
          </p:nvSpPr>
          <p:spPr bwMode="auto">
            <a:xfrm>
              <a:off x="3985"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6" name="Freeform 2198"/>
            <p:cNvSpPr>
              <a:spLocks/>
            </p:cNvSpPr>
            <p:nvPr/>
          </p:nvSpPr>
          <p:spPr bwMode="auto">
            <a:xfrm>
              <a:off x="3985"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7" name="Freeform 2199"/>
            <p:cNvSpPr>
              <a:spLocks/>
            </p:cNvSpPr>
            <p:nvPr/>
          </p:nvSpPr>
          <p:spPr bwMode="auto">
            <a:xfrm>
              <a:off x="3985"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8" name="Freeform 2200"/>
            <p:cNvSpPr>
              <a:spLocks/>
            </p:cNvSpPr>
            <p:nvPr/>
          </p:nvSpPr>
          <p:spPr bwMode="auto">
            <a:xfrm>
              <a:off x="3985"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19" name="Freeform 2201"/>
            <p:cNvSpPr>
              <a:spLocks/>
            </p:cNvSpPr>
            <p:nvPr/>
          </p:nvSpPr>
          <p:spPr bwMode="auto">
            <a:xfrm>
              <a:off x="3985"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0" name="Freeform 2202"/>
            <p:cNvSpPr>
              <a:spLocks/>
            </p:cNvSpPr>
            <p:nvPr/>
          </p:nvSpPr>
          <p:spPr bwMode="auto">
            <a:xfrm>
              <a:off x="3985"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1" name="Freeform 2203"/>
            <p:cNvSpPr>
              <a:spLocks/>
            </p:cNvSpPr>
            <p:nvPr/>
          </p:nvSpPr>
          <p:spPr bwMode="auto">
            <a:xfrm>
              <a:off x="3985"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2" name="Freeform 2204"/>
            <p:cNvSpPr>
              <a:spLocks/>
            </p:cNvSpPr>
            <p:nvPr/>
          </p:nvSpPr>
          <p:spPr bwMode="auto">
            <a:xfrm>
              <a:off x="3985"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3" name="Freeform 2205"/>
            <p:cNvSpPr>
              <a:spLocks/>
            </p:cNvSpPr>
            <p:nvPr/>
          </p:nvSpPr>
          <p:spPr bwMode="auto">
            <a:xfrm>
              <a:off x="3985"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4" name="Freeform 2206"/>
            <p:cNvSpPr>
              <a:spLocks/>
            </p:cNvSpPr>
            <p:nvPr/>
          </p:nvSpPr>
          <p:spPr bwMode="auto">
            <a:xfrm>
              <a:off x="3985"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5" name="Freeform 2207"/>
            <p:cNvSpPr>
              <a:spLocks/>
            </p:cNvSpPr>
            <p:nvPr/>
          </p:nvSpPr>
          <p:spPr bwMode="auto">
            <a:xfrm>
              <a:off x="3985"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6" name="Freeform 2208"/>
            <p:cNvSpPr>
              <a:spLocks/>
            </p:cNvSpPr>
            <p:nvPr/>
          </p:nvSpPr>
          <p:spPr bwMode="auto">
            <a:xfrm>
              <a:off x="3985"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7" name="Freeform 2209"/>
            <p:cNvSpPr>
              <a:spLocks/>
            </p:cNvSpPr>
            <p:nvPr/>
          </p:nvSpPr>
          <p:spPr bwMode="auto">
            <a:xfrm>
              <a:off x="3985"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8" name="Freeform 2210"/>
            <p:cNvSpPr>
              <a:spLocks/>
            </p:cNvSpPr>
            <p:nvPr/>
          </p:nvSpPr>
          <p:spPr bwMode="auto">
            <a:xfrm>
              <a:off x="3985"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29" name="Freeform 2211"/>
            <p:cNvSpPr>
              <a:spLocks/>
            </p:cNvSpPr>
            <p:nvPr/>
          </p:nvSpPr>
          <p:spPr bwMode="auto">
            <a:xfrm>
              <a:off x="3985"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0" name="Freeform 2212"/>
            <p:cNvSpPr>
              <a:spLocks/>
            </p:cNvSpPr>
            <p:nvPr/>
          </p:nvSpPr>
          <p:spPr bwMode="auto">
            <a:xfrm>
              <a:off x="3985"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1" name="Freeform 2213"/>
            <p:cNvSpPr>
              <a:spLocks/>
            </p:cNvSpPr>
            <p:nvPr/>
          </p:nvSpPr>
          <p:spPr bwMode="auto">
            <a:xfrm>
              <a:off x="3985"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2" name="Freeform 2214"/>
            <p:cNvSpPr>
              <a:spLocks/>
            </p:cNvSpPr>
            <p:nvPr/>
          </p:nvSpPr>
          <p:spPr bwMode="auto">
            <a:xfrm>
              <a:off x="4199"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3" name="Freeform 2215"/>
            <p:cNvSpPr>
              <a:spLocks/>
            </p:cNvSpPr>
            <p:nvPr/>
          </p:nvSpPr>
          <p:spPr bwMode="auto">
            <a:xfrm>
              <a:off x="4199"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4" name="Freeform 2216"/>
            <p:cNvSpPr>
              <a:spLocks/>
            </p:cNvSpPr>
            <p:nvPr/>
          </p:nvSpPr>
          <p:spPr bwMode="auto">
            <a:xfrm>
              <a:off x="4199"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5" name="Freeform 2217"/>
            <p:cNvSpPr>
              <a:spLocks/>
            </p:cNvSpPr>
            <p:nvPr/>
          </p:nvSpPr>
          <p:spPr bwMode="auto">
            <a:xfrm>
              <a:off x="4199"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6" name="Freeform 2218"/>
            <p:cNvSpPr>
              <a:spLocks/>
            </p:cNvSpPr>
            <p:nvPr/>
          </p:nvSpPr>
          <p:spPr bwMode="auto">
            <a:xfrm>
              <a:off x="4199"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7" name="Freeform 2219"/>
            <p:cNvSpPr>
              <a:spLocks/>
            </p:cNvSpPr>
            <p:nvPr/>
          </p:nvSpPr>
          <p:spPr bwMode="auto">
            <a:xfrm>
              <a:off x="4199"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8" name="Freeform 2220"/>
            <p:cNvSpPr>
              <a:spLocks/>
            </p:cNvSpPr>
            <p:nvPr/>
          </p:nvSpPr>
          <p:spPr bwMode="auto">
            <a:xfrm>
              <a:off x="4199"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39" name="Freeform 2221"/>
            <p:cNvSpPr>
              <a:spLocks/>
            </p:cNvSpPr>
            <p:nvPr/>
          </p:nvSpPr>
          <p:spPr bwMode="auto">
            <a:xfrm>
              <a:off x="4199"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0" name="Freeform 2222"/>
            <p:cNvSpPr>
              <a:spLocks/>
            </p:cNvSpPr>
            <p:nvPr/>
          </p:nvSpPr>
          <p:spPr bwMode="auto">
            <a:xfrm>
              <a:off x="4199"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1" name="Freeform 2223"/>
            <p:cNvSpPr>
              <a:spLocks/>
            </p:cNvSpPr>
            <p:nvPr/>
          </p:nvSpPr>
          <p:spPr bwMode="auto">
            <a:xfrm>
              <a:off x="4199"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2" name="Freeform 2224"/>
            <p:cNvSpPr>
              <a:spLocks/>
            </p:cNvSpPr>
            <p:nvPr/>
          </p:nvSpPr>
          <p:spPr bwMode="auto">
            <a:xfrm>
              <a:off x="4199"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3" name="Freeform 2225"/>
            <p:cNvSpPr>
              <a:spLocks/>
            </p:cNvSpPr>
            <p:nvPr/>
          </p:nvSpPr>
          <p:spPr bwMode="auto">
            <a:xfrm>
              <a:off x="4199"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4" name="Freeform 2226"/>
            <p:cNvSpPr>
              <a:spLocks/>
            </p:cNvSpPr>
            <p:nvPr/>
          </p:nvSpPr>
          <p:spPr bwMode="auto">
            <a:xfrm>
              <a:off x="4199"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5" name="Freeform 2227"/>
            <p:cNvSpPr>
              <a:spLocks/>
            </p:cNvSpPr>
            <p:nvPr/>
          </p:nvSpPr>
          <p:spPr bwMode="auto">
            <a:xfrm>
              <a:off x="4199"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6" name="Freeform 2228"/>
            <p:cNvSpPr>
              <a:spLocks/>
            </p:cNvSpPr>
            <p:nvPr/>
          </p:nvSpPr>
          <p:spPr bwMode="auto">
            <a:xfrm>
              <a:off x="4199"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7" name="Freeform 2229"/>
            <p:cNvSpPr>
              <a:spLocks/>
            </p:cNvSpPr>
            <p:nvPr/>
          </p:nvSpPr>
          <p:spPr bwMode="auto">
            <a:xfrm>
              <a:off x="4199"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8" name="Freeform 2230"/>
            <p:cNvSpPr>
              <a:spLocks/>
            </p:cNvSpPr>
            <p:nvPr/>
          </p:nvSpPr>
          <p:spPr bwMode="auto">
            <a:xfrm>
              <a:off x="4199"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49" name="Freeform 2231"/>
            <p:cNvSpPr>
              <a:spLocks/>
            </p:cNvSpPr>
            <p:nvPr/>
          </p:nvSpPr>
          <p:spPr bwMode="auto">
            <a:xfrm>
              <a:off x="4199"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0" name="Freeform 2232"/>
            <p:cNvSpPr>
              <a:spLocks/>
            </p:cNvSpPr>
            <p:nvPr/>
          </p:nvSpPr>
          <p:spPr bwMode="auto">
            <a:xfrm>
              <a:off x="4199"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1" name="Freeform 2233"/>
            <p:cNvSpPr>
              <a:spLocks/>
            </p:cNvSpPr>
            <p:nvPr/>
          </p:nvSpPr>
          <p:spPr bwMode="auto">
            <a:xfrm>
              <a:off x="4199"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2" name="Freeform 2234"/>
            <p:cNvSpPr>
              <a:spLocks/>
            </p:cNvSpPr>
            <p:nvPr/>
          </p:nvSpPr>
          <p:spPr bwMode="auto">
            <a:xfrm>
              <a:off x="4199"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3" name="Freeform 2235"/>
            <p:cNvSpPr>
              <a:spLocks/>
            </p:cNvSpPr>
            <p:nvPr/>
          </p:nvSpPr>
          <p:spPr bwMode="auto">
            <a:xfrm>
              <a:off x="4199"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4" name="Freeform 2236"/>
            <p:cNvSpPr>
              <a:spLocks/>
            </p:cNvSpPr>
            <p:nvPr/>
          </p:nvSpPr>
          <p:spPr bwMode="auto">
            <a:xfrm>
              <a:off x="4199"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5" name="Freeform 2237"/>
            <p:cNvSpPr>
              <a:spLocks/>
            </p:cNvSpPr>
            <p:nvPr/>
          </p:nvSpPr>
          <p:spPr bwMode="auto">
            <a:xfrm>
              <a:off x="4199"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6" name="Freeform 2238"/>
            <p:cNvSpPr>
              <a:spLocks/>
            </p:cNvSpPr>
            <p:nvPr/>
          </p:nvSpPr>
          <p:spPr bwMode="auto">
            <a:xfrm>
              <a:off x="4199"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7" name="Freeform 2239"/>
            <p:cNvSpPr>
              <a:spLocks/>
            </p:cNvSpPr>
            <p:nvPr/>
          </p:nvSpPr>
          <p:spPr bwMode="auto">
            <a:xfrm>
              <a:off x="4199"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8" name="Freeform 2240"/>
            <p:cNvSpPr>
              <a:spLocks/>
            </p:cNvSpPr>
            <p:nvPr/>
          </p:nvSpPr>
          <p:spPr bwMode="auto">
            <a:xfrm>
              <a:off x="4199"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59" name="Freeform 2241"/>
            <p:cNvSpPr>
              <a:spLocks/>
            </p:cNvSpPr>
            <p:nvPr/>
          </p:nvSpPr>
          <p:spPr bwMode="auto">
            <a:xfrm>
              <a:off x="4199"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0" name="Freeform 2242"/>
            <p:cNvSpPr>
              <a:spLocks/>
            </p:cNvSpPr>
            <p:nvPr/>
          </p:nvSpPr>
          <p:spPr bwMode="auto">
            <a:xfrm>
              <a:off x="4199"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1" name="Freeform 2243"/>
            <p:cNvSpPr>
              <a:spLocks/>
            </p:cNvSpPr>
            <p:nvPr/>
          </p:nvSpPr>
          <p:spPr bwMode="auto">
            <a:xfrm>
              <a:off x="4199"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2" name="Freeform 2244"/>
            <p:cNvSpPr>
              <a:spLocks/>
            </p:cNvSpPr>
            <p:nvPr/>
          </p:nvSpPr>
          <p:spPr bwMode="auto">
            <a:xfrm>
              <a:off x="4199"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3" name="Freeform 2245"/>
            <p:cNvSpPr>
              <a:spLocks/>
            </p:cNvSpPr>
            <p:nvPr/>
          </p:nvSpPr>
          <p:spPr bwMode="auto">
            <a:xfrm>
              <a:off x="4199"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4" name="Freeform 2246"/>
            <p:cNvSpPr>
              <a:spLocks/>
            </p:cNvSpPr>
            <p:nvPr/>
          </p:nvSpPr>
          <p:spPr bwMode="auto">
            <a:xfrm>
              <a:off x="4199"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5" name="Freeform 2247"/>
            <p:cNvSpPr>
              <a:spLocks/>
            </p:cNvSpPr>
            <p:nvPr/>
          </p:nvSpPr>
          <p:spPr bwMode="auto">
            <a:xfrm>
              <a:off x="4199"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766" name="Freeform 2248"/>
            <p:cNvSpPr>
              <a:spLocks/>
            </p:cNvSpPr>
            <p:nvPr/>
          </p:nvSpPr>
          <p:spPr bwMode="auto">
            <a:xfrm>
              <a:off x="4199"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038" name="Group 2249"/>
          <p:cNvGrpSpPr>
            <a:grpSpLocks/>
          </p:cNvGrpSpPr>
          <p:nvPr/>
        </p:nvGrpSpPr>
        <p:grpSpPr bwMode="auto">
          <a:xfrm>
            <a:off x="4959350" y="1492250"/>
            <a:ext cx="2735263" cy="1903413"/>
            <a:chOff x="3124" y="1076"/>
            <a:chExt cx="1723" cy="1199"/>
          </a:xfrm>
        </p:grpSpPr>
        <p:sp>
          <p:nvSpPr>
            <p:cNvPr id="55367" name="Freeform 2250"/>
            <p:cNvSpPr>
              <a:spLocks/>
            </p:cNvSpPr>
            <p:nvPr/>
          </p:nvSpPr>
          <p:spPr bwMode="auto">
            <a:xfrm>
              <a:off x="4199"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8" name="Freeform 2251"/>
            <p:cNvSpPr>
              <a:spLocks/>
            </p:cNvSpPr>
            <p:nvPr/>
          </p:nvSpPr>
          <p:spPr bwMode="auto">
            <a:xfrm>
              <a:off x="4199"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9" name="Freeform 2252"/>
            <p:cNvSpPr>
              <a:spLocks/>
            </p:cNvSpPr>
            <p:nvPr/>
          </p:nvSpPr>
          <p:spPr bwMode="auto">
            <a:xfrm>
              <a:off x="4199"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0" name="Freeform 2253"/>
            <p:cNvSpPr>
              <a:spLocks/>
            </p:cNvSpPr>
            <p:nvPr/>
          </p:nvSpPr>
          <p:spPr bwMode="auto">
            <a:xfrm>
              <a:off x="4199"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1" name="Freeform 2254"/>
            <p:cNvSpPr>
              <a:spLocks/>
            </p:cNvSpPr>
            <p:nvPr/>
          </p:nvSpPr>
          <p:spPr bwMode="auto">
            <a:xfrm>
              <a:off x="4199"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2" name="Freeform 2255"/>
            <p:cNvSpPr>
              <a:spLocks/>
            </p:cNvSpPr>
            <p:nvPr/>
          </p:nvSpPr>
          <p:spPr bwMode="auto">
            <a:xfrm>
              <a:off x="4199"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3" name="Freeform 2256"/>
            <p:cNvSpPr>
              <a:spLocks/>
            </p:cNvSpPr>
            <p:nvPr/>
          </p:nvSpPr>
          <p:spPr bwMode="auto">
            <a:xfrm>
              <a:off x="4199"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4" name="Freeform 2257"/>
            <p:cNvSpPr>
              <a:spLocks/>
            </p:cNvSpPr>
            <p:nvPr/>
          </p:nvSpPr>
          <p:spPr bwMode="auto">
            <a:xfrm>
              <a:off x="4199"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5" name="Freeform 2258"/>
            <p:cNvSpPr>
              <a:spLocks/>
            </p:cNvSpPr>
            <p:nvPr/>
          </p:nvSpPr>
          <p:spPr bwMode="auto">
            <a:xfrm>
              <a:off x="4199"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6" name="Freeform 2259"/>
            <p:cNvSpPr>
              <a:spLocks/>
            </p:cNvSpPr>
            <p:nvPr/>
          </p:nvSpPr>
          <p:spPr bwMode="auto">
            <a:xfrm>
              <a:off x="4199"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7" name="Freeform 2260"/>
            <p:cNvSpPr>
              <a:spLocks/>
            </p:cNvSpPr>
            <p:nvPr/>
          </p:nvSpPr>
          <p:spPr bwMode="auto">
            <a:xfrm>
              <a:off x="4199"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8" name="Freeform 2261"/>
            <p:cNvSpPr>
              <a:spLocks/>
            </p:cNvSpPr>
            <p:nvPr/>
          </p:nvSpPr>
          <p:spPr bwMode="auto">
            <a:xfrm>
              <a:off x="4199"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79" name="Freeform 2262"/>
            <p:cNvSpPr>
              <a:spLocks/>
            </p:cNvSpPr>
            <p:nvPr/>
          </p:nvSpPr>
          <p:spPr bwMode="auto">
            <a:xfrm>
              <a:off x="4415"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0" name="Freeform 2263"/>
            <p:cNvSpPr>
              <a:spLocks/>
            </p:cNvSpPr>
            <p:nvPr/>
          </p:nvSpPr>
          <p:spPr bwMode="auto">
            <a:xfrm>
              <a:off x="4415"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1" name="Freeform 2264"/>
            <p:cNvSpPr>
              <a:spLocks/>
            </p:cNvSpPr>
            <p:nvPr/>
          </p:nvSpPr>
          <p:spPr bwMode="auto">
            <a:xfrm>
              <a:off x="4415"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2" name="Freeform 2265"/>
            <p:cNvSpPr>
              <a:spLocks/>
            </p:cNvSpPr>
            <p:nvPr/>
          </p:nvSpPr>
          <p:spPr bwMode="auto">
            <a:xfrm>
              <a:off x="4415"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3" name="Freeform 2266"/>
            <p:cNvSpPr>
              <a:spLocks/>
            </p:cNvSpPr>
            <p:nvPr/>
          </p:nvSpPr>
          <p:spPr bwMode="auto">
            <a:xfrm>
              <a:off x="4415"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4" name="Freeform 2267"/>
            <p:cNvSpPr>
              <a:spLocks/>
            </p:cNvSpPr>
            <p:nvPr/>
          </p:nvSpPr>
          <p:spPr bwMode="auto">
            <a:xfrm>
              <a:off x="4415"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5" name="Freeform 2268"/>
            <p:cNvSpPr>
              <a:spLocks/>
            </p:cNvSpPr>
            <p:nvPr/>
          </p:nvSpPr>
          <p:spPr bwMode="auto">
            <a:xfrm>
              <a:off x="4415"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6" name="Freeform 2269"/>
            <p:cNvSpPr>
              <a:spLocks/>
            </p:cNvSpPr>
            <p:nvPr/>
          </p:nvSpPr>
          <p:spPr bwMode="auto">
            <a:xfrm>
              <a:off x="4415"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7" name="Freeform 2270"/>
            <p:cNvSpPr>
              <a:spLocks/>
            </p:cNvSpPr>
            <p:nvPr/>
          </p:nvSpPr>
          <p:spPr bwMode="auto">
            <a:xfrm>
              <a:off x="4415"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8" name="Freeform 2271"/>
            <p:cNvSpPr>
              <a:spLocks/>
            </p:cNvSpPr>
            <p:nvPr/>
          </p:nvSpPr>
          <p:spPr bwMode="auto">
            <a:xfrm>
              <a:off x="4415"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89" name="Freeform 2272"/>
            <p:cNvSpPr>
              <a:spLocks/>
            </p:cNvSpPr>
            <p:nvPr/>
          </p:nvSpPr>
          <p:spPr bwMode="auto">
            <a:xfrm>
              <a:off x="4415"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0" name="Freeform 2273"/>
            <p:cNvSpPr>
              <a:spLocks/>
            </p:cNvSpPr>
            <p:nvPr/>
          </p:nvSpPr>
          <p:spPr bwMode="auto">
            <a:xfrm>
              <a:off x="4415"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1" name="Freeform 2274"/>
            <p:cNvSpPr>
              <a:spLocks/>
            </p:cNvSpPr>
            <p:nvPr/>
          </p:nvSpPr>
          <p:spPr bwMode="auto">
            <a:xfrm>
              <a:off x="4415"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2" name="Freeform 2275"/>
            <p:cNvSpPr>
              <a:spLocks/>
            </p:cNvSpPr>
            <p:nvPr/>
          </p:nvSpPr>
          <p:spPr bwMode="auto">
            <a:xfrm>
              <a:off x="4415"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3" name="Freeform 2276"/>
            <p:cNvSpPr>
              <a:spLocks/>
            </p:cNvSpPr>
            <p:nvPr/>
          </p:nvSpPr>
          <p:spPr bwMode="auto">
            <a:xfrm>
              <a:off x="4415"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4" name="Freeform 2277"/>
            <p:cNvSpPr>
              <a:spLocks/>
            </p:cNvSpPr>
            <p:nvPr/>
          </p:nvSpPr>
          <p:spPr bwMode="auto">
            <a:xfrm>
              <a:off x="4415"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5" name="Freeform 2278"/>
            <p:cNvSpPr>
              <a:spLocks/>
            </p:cNvSpPr>
            <p:nvPr/>
          </p:nvSpPr>
          <p:spPr bwMode="auto">
            <a:xfrm>
              <a:off x="4415"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6" name="Freeform 2279"/>
            <p:cNvSpPr>
              <a:spLocks/>
            </p:cNvSpPr>
            <p:nvPr/>
          </p:nvSpPr>
          <p:spPr bwMode="auto">
            <a:xfrm>
              <a:off x="4415"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7" name="Freeform 2280"/>
            <p:cNvSpPr>
              <a:spLocks/>
            </p:cNvSpPr>
            <p:nvPr/>
          </p:nvSpPr>
          <p:spPr bwMode="auto">
            <a:xfrm>
              <a:off x="4415"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8" name="Freeform 2281"/>
            <p:cNvSpPr>
              <a:spLocks/>
            </p:cNvSpPr>
            <p:nvPr/>
          </p:nvSpPr>
          <p:spPr bwMode="auto">
            <a:xfrm>
              <a:off x="4415"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99" name="Freeform 2282"/>
            <p:cNvSpPr>
              <a:spLocks/>
            </p:cNvSpPr>
            <p:nvPr/>
          </p:nvSpPr>
          <p:spPr bwMode="auto">
            <a:xfrm>
              <a:off x="4415"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0" name="Freeform 2283"/>
            <p:cNvSpPr>
              <a:spLocks/>
            </p:cNvSpPr>
            <p:nvPr/>
          </p:nvSpPr>
          <p:spPr bwMode="auto">
            <a:xfrm>
              <a:off x="4415"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1" name="Freeform 2284"/>
            <p:cNvSpPr>
              <a:spLocks/>
            </p:cNvSpPr>
            <p:nvPr/>
          </p:nvSpPr>
          <p:spPr bwMode="auto">
            <a:xfrm>
              <a:off x="4415"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2" name="Freeform 2285"/>
            <p:cNvSpPr>
              <a:spLocks/>
            </p:cNvSpPr>
            <p:nvPr/>
          </p:nvSpPr>
          <p:spPr bwMode="auto">
            <a:xfrm>
              <a:off x="4415"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3" name="Freeform 2286"/>
            <p:cNvSpPr>
              <a:spLocks/>
            </p:cNvSpPr>
            <p:nvPr/>
          </p:nvSpPr>
          <p:spPr bwMode="auto">
            <a:xfrm>
              <a:off x="4415"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4" name="Freeform 2287"/>
            <p:cNvSpPr>
              <a:spLocks/>
            </p:cNvSpPr>
            <p:nvPr/>
          </p:nvSpPr>
          <p:spPr bwMode="auto">
            <a:xfrm>
              <a:off x="4415"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5" name="Freeform 2288"/>
            <p:cNvSpPr>
              <a:spLocks/>
            </p:cNvSpPr>
            <p:nvPr/>
          </p:nvSpPr>
          <p:spPr bwMode="auto">
            <a:xfrm>
              <a:off x="4415"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6" name="Freeform 2289"/>
            <p:cNvSpPr>
              <a:spLocks/>
            </p:cNvSpPr>
            <p:nvPr/>
          </p:nvSpPr>
          <p:spPr bwMode="auto">
            <a:xfrm>
              <a:off x="4415"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7" name="Freeform 2290"/>
            <p:cNvSpPr>
              <a:spLocks/>
            </p:cNvSpPr>
            <p:nvPr/>
          </p:nvSpPr>
          <p:spPr bwMode="auto">
            <a:xfrm>
              <a:off x="4415"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8" name="Freeform 2291"/>
            <p:cNvSpPr>
              <a:spLocks/>
            </p:cNvSpPr>
            <p:nvPr/>
          </p:nvSpPr>
          <p:spPr bwMode="auto">
            <a:xfrm>
              <a:off x="4415"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09" name="Freeform 2292"/>
            <p:cNvSpPr>
              <a:spLocks/>
            </p:cNvSpPr>
            <p:nvPr/>
          </p:nvSpPr>
          <p:spPr bwMode="auto">
            <a:xfrm>
              <a:off x="4415"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0" name="Freeform 2293"/>
            <p:cNvSpPr>
              <a:spLocks/>
            </p:cNvSpPr>
            <p:nvPr/>
          </p:nvSpPr>
          <p:spPr bwMode="auto">
            <a:xfrm>
              <a:off x="4415"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1" name="Freeform 2294"/>
            <p:cNvSpPr>
              <a:spLocks/>
            </p:cNvSpPr>
            <p:nvPr/>
          </p:nvSpPr>
          <p:spPr bwMode="auto">
            <a:xfrm>
              <a:off x="4415"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2" name="Freeform 2295"/>
            <p:cNvSpPr>
              <a:spLocks/>
            </p:cNvSpPr>
            <p:nvPr/>
          </p:nvSpPr>
          <p:spPr bwMode="auto">
            <a:xfrm>
              <a:off x="4415"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3" name="Freeform 2296"/>
            <p:cNvSpPr>
              <a:spLocks/>
            </p:cNvSpPr>
            <p:nvPr/>
          </p:nvSpPr>
          <p:spPr bwMode="auto">
            <a:xfrm>
              <a:off x="4415"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4" name="Freeform 2297"/>
            <p:cNvSpPr>
              <a:spLocks/>
            </p:cNvSpPr>
            <p:nvPr/>
          </p:nvSpPr>
          <p:spPr bwMode="auto">
            <a:xfrm>
              <a:off x="4415"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5" name="Freeform 2298"/>
            <p:cNvSpPr>
              <a:spLocks/>
            </p:cNvSpPr>
            <p:nvPr/>
          </p:nvSpPr>
          <p:spPr bwMode="auto">
            <a:xfrm>
              <a:off x="4415"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6" name="Freeform 2299"/>
            <p:cNvSpPr>
              <a:spLocks/>
            </p:cNvSpPr>
            <p:nvPr/>
          </p:nvSpPr>
          <p:spPr bwMode="auto">
            <a:xfrm>
              <a:off x="4415"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7" name="Freeform 2300"/>
            <p:cNvSpPr>
              <a:spLocks/>
            </p:cNvSpPr>
            <p:nvPr/>
          </p:nvSpPr>
          <p:spPr bwMode="auto">
            <a:xfrm>
              <a:off x="4415"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8" name="Freeform 2301"/>
            <p:cNvSpPr>
              <a:spLocks/>
            </p:cNvSpPr>
            <p:nvPr/>
          </p:nvSpPr>
          <p:spPr bwMode="auto">
            <a:xfrm>
              <a:off x="4415"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19" name="Freeform 2302"/>
            <p:cNvSpPr>
              <a:spLocks/>
            </p:cNvSpPr>
            <p:nvPr/>
          </p:nvSpPr>
          <p:spPr bwMode="auto">
            <a:xfrm>
              <a:off x="4415"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0" name="Freeform 2303"/>
            <p:cNvSpPr>
              <a:spLocks/>
            </p:cNvSpPr>
            <p:nvPr/>
          </p:nvSpPr>
          <p:spPr bwMode="auto">
            <a:xfrm>
              <a:off x="4415"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1" name="Freeform 2304"/>
            <p:cNvSpPr>
              <a:spLocks/>
            </p:cNvSpPr>
            <p:nvPr/>
          </p:nvSpPr>
          <p:spPr bwMode="auto">
            <a:xfrm>
              <a:off x="4415"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2" name="Freeform 2305"/>
            <p:cNvSpPr>
              <a:spLocks/>
            </p:cNvSpPr>
            <p:nvPr/>
          </p:nvSpPr>
          <p:spPr bwMode="auto">
            <a:xfrm>
              <a:off x="4415"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3" name="Freeform 2306"/>
            <p:cNvSpPr>
              <a:spLocks/>
            </p:cNvSpPr>
            <p:nvPr/>
          </p:nvSpPr>
          <p:spPr bwMode="auto">
            <a:xfrm>
              <a:off x="4415"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4" name="Freeform 2307"/>
            <p:cNvSpPr>
              <a:spLocks/>
            </p:cNvSpPr>
            <p:nvPr/>
          </p:nvSpPr>
          <p:spPr bwMode="auto">
            <a:xfrm>
              <a:off x="4415"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5" name="Freeform 2308"/>
            <p:cNvSpPr>
              <a:spLocks/>
            </p:cNvSpPr>
            <p:nvPr/>
          </p:nvSpPr>
          <p:spPr bwMode="auto">
            <a:xfrm>
              <a:off x="4415"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6" name="Freeform 2309"/>
            <p:cNvSpPr>
              <a:spLocks/>
            </p:cNvSpPr>
            <p:nvPr/>
          </p:nvSpPr>
          <p:spPr bwMode="auto">
            <a:xfrm>
              <a:off x="4630"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7" name="Freeform 2310"/>
            <p:cNvSpPr>
              <a:spLocks/>
            </p:cNvSpPr>
            <p:nvPr/>
          </p:nvSpPr>
          <p:spPr bwMode="auto">
            <a:xfrm>
              <a:off x="4630"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8" name="Freeform 2311"/>
            <p:cNvSpPr>
              <a:spLocks/>
            </p:cNvSpPr>
            <p:nvPr/>
          </p:nvSpPr>
          <p:spPr bwMode="auto">
            <a:xfrm>
              <a:off x="4630"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29" name="Freeform 2312"/>
            <p:cNvSpPr>
              <a:spLocks/>
            </p:cNvSpPr>
            <p:nvPr/>
          </p:nvSpPr>
          <p:spPr bwMode="auto">
            <a:xfrm>
              <a:off x="4630"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0" name="Freeform 2313"/>
            <p:cNvSpPr>
              <a:spLocks/>
            </p:cNvSpPr>
            <p:nvPr/>
          </p:nvSpPr>
          <p:spPr bwMode="auto">
            <a:xfrm>
              <a:off x="4630"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1" name="Freeform 2314"/>
            <p:cNvSpPr>
              <a:spLocks/>
            </p:cNvSpPr>
            <p:nvPr/>
          </p:nvSpPr>
          <p:spPr bwMode="auto">
            <a:xfrm>
              <a:off x="4630"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2" name="Freeform 2315"/>
            <p:cNvSpPr>
              <a:spLocks/>
            </p:cNvSpPr>
            <p:nvPr/>
          </p:nvSpPr>
          <p:spPr bwMode="auto">
            <a:xfrm>
              <a:off x="4630"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3" name="Freeform 2316"/>
            <p:cNvSpPr>
              <a:spLocks/>
            </p:cNvSpPr>
            <p:nvPr/>
          </p:nvSpPr>
          <p:spPr bwMode="auto">
            <a:xfrm>
              <a:off x="4630"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4" name="Freeform 2317"/>
            <p:cNvSpPr>
              <a:spLocks/>
            </p:cNvSpPr>
            <p:nvPr/>
          </p:nvSpPr>
          <p:spPr bwMode="auto">
            <a:xfrm>
              <a:off x="4630"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5" name="Freeform 2318"/>
            <p:cNvSpPr>
              <a:spLocks/>
            </p:cNvSpPr>
            <p:nvPr/>
          </p:nvSpPr>
          <p:spPr bwMode="auto">
            <a:xfrm>
              <a:off x="4630"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6" name="Freeform 2319"/>
            <p:cNvSpPr>
              <a:spLocks/>
            </p:cNvSpPr>
            <p:nvPr/>
          </p:nvSpPr>
          <p:spPr bwMode="auto">
            <a:xfrm>
              <a:off x="4630"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7" name="Freeform 2320"/>
            <p:cNvSpPr>
              <a:spLocks/>
            </p:cNvSpPr>
            <p:nvPr/>
          </p:nvSpPr>
          <p:spPr bwMode="auto">
            <a:xfrm>
              <a:off x="4630"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8" name="Freeform 2321"/>
            <p:cNvSpPr>
              <a:spLocks/>
            </p:cNvSpPr>
            <p:nvPr/>
          </p:nvSpPr>
          <p:spPr bwMode="auto">
            <a:xfrm>
              <a:off x="4630"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39" name="Freeform 2322"/>
            <p:cNvSpPr>
              <a:spLocks/>
            </p:cNvSpPr>
            <p:nvPr/>
          </p:nvSpPr>
          <p:spPr bwMode="auto">
            <a:xfrm>
              <a:off x="4630"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0" name="Freeform 2323"/>
            <p:cNvSpPr>
              <a:spLocks/>
            </p:cNvSpPr>
            <p:nvPr/>
          </p:nvSpPr>
          <p:spPr bwMode="auto">
            <a:xfrm>
              <a:off x="4630"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1" name="Freeform 2324"/>
            <p:cNvSpPr>
              <a:spLocks/>
            </p:cNvSpPr>
            <p:nvPr/>
          </p:nvSpPr>
          <p:spPr bwMode="auto">
            <a:xfrm>
              <a:off x="4630"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2" name="Freeform 2325"/>
            <p:cNvSpPr>
              <a:spLocks/>
            </p:cNvSpPr>
            <p:nvPr/>
          </p:nvSpPr>
          <p:spPr bwMode="auto">
            <a:xfrm>
              <a:off x="4630"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3" name="Freeform 2326"/>
            <p:cNvSpPr>
              <a:spLocks/>
            </p:cNvSpPr>
            <p:nvPr/>
          </p:nvSpPr>
          <p:spPr bwMode="auto">
            <a:xfrm>
              <a:off x="4630"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4" name="Freeform 2327"/>
            <p:cNvSpPr>
              <a:spLocks/>
            </p:cNvSpPr>
            <p:nvPr/>
          </p:nvSpPr>
          <p:spPr bwMode="auto">
            <a:xfrm>
              <a:off x="4630"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5" name="Freeform 2328"/>
            <p:cNvSpPr>
              <a:spLocks/>
            </p:cNvSpPr>
            <p:nvPr/>
          </p:nvSpPr>
          <p:spPr bwMode="auto">
            <a:xfrm>
              <a:off x="4630"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6" name="Freeform 2329"/>
            <p:cNvSpPr>
              <a:spLocks/>
            </p:cNvSpPr>
            <p:nvPr/>
          </p:nvSpPr>
          <p:spPr bwMode="auto">
            <a:xfrm>
              <a:off x="4630"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7" name="Freeform 2330"/>
            <p:cNvSpPr>
              <a:spLocks/>
            </p:cNvSpPr>
            <p:nvPr/>
          </p:nvSpPr>
          <p:spPr bwMode="auto">
            <a:xfrm>
              <a:off x="4630"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8" name="Freeform 2331"/>
            <p:cNvSpPr>
              <a:spLocks/>
            </p:cNvSpPr>
            <p:nvPr/>
          </p:nvSpPr>
          <p:spPr bwMode="auto">
            <a:xfrm>
              <a:off x="4630"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49" name="Freeform 2332"/>
            <p:cNvSpPr>
              <a:spLocks/>
            </p:cNvSpPr>
            <p:nvPr/>
          </p:nvSpPr>
          <p:spPr bwMode="auto">
            <a:xfrm>
              <a:off x="4630"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0" name="Freeform 2333"/>
            <p:cNvSpPr>
              <a:spLocks/>
            </p:cNvSpPr>
            <p:nvPr/>
          </p:nvSpPr>
          <p:spPr bwMode="auto">
            <a:xfrm>
              <a:off x="4630"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1" name="Freeform 2334"/>
            <p:cNvSpPr>
              <a:spLocks/>
            </p:cNvSpPr>
            <p:nvPr/>
          </p:nvSpPr>
          <p:spPr bwMode="auto">
            <a:xfrm>
              <a:off x="4630"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2" name="Freeform 2335"/>
            <p:cNvSpPr>
              <a:spLocks/>
            </p:cNvSpPr>
            <p:nvPr/>
          </p:nvSpPr>
          <p:spPr bwMode="auto">
            <a:xfrm>
              <a:off x="4630"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3" name="Freeform 2336"/>
            <p:cNvSpPr>
              <a:spLocks/>
            </p:cNvSpPr>
            <p:nvPr/>
          </p:nvSpPr>
          <p:spPr bwMode="auto">
            <a:xfrm>
              <a:off x="4630"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4" name="Freeform 2337"/>
            <p:cNvSpPr>
              <a:spLocks/>
            </p:cNvSpPr>
            <p:nvPr/>
          </p:nvSpPr>
          <p:spPr bwMode="auto">
            <a:xfrm>
              <a:off x="4630"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5" name="Freeform 2338"/>
            <p:cNvSpPr>
              <a:spLocks/>
            </p:cNvSpPr>
            <p:nvPr/>
          </p:nvSpPr>
          <p:spPr bwMode="auto">
            <a:xfrm>
              <a:off x="4630"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6" name="Freeform 2339"/>
            <p:cNvSpPr>
              <a:spLocks/>
            </p:cNvSpPr>
            <p:nvPr/>
          </p:nvSpPr>
          <p:spPr bwMode="auto">
            <a:xfrm>
              <a:off x="4630"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7" name="Freeform 2340"/>
            <p:cNvSpPr>
              <a:spLocks/>
            </p:cNvSpPr>
            <p:nvPr/>
          </p:nvSpPr>
          <p:spPr bwMode="auto">
            <a:xfrm>
              <a:off x="4630"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8" name="Freeform 2341"/>
            <p:cNvSpPr>
              <a:spLocks/>
            </p:cNvSpPr>
            <p:nvPr/>
          </p:nvSpPr>
          <p:spPr bwMode="auto">
            <a:xfrm>
              <a:off x="4630"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59" name="Freeform 2342"/>
            <p:cNvSpPr>
              <a:spLocks/>
            </p:cNvSpPr>
            <p:nvPr/>
          </p:nvSpPr>
          <p:spPr bwMode="auto">
            <a:xfrm>
              <a:off x="4630"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0" name="Freeform 2343"/>
            <p:cNvSpPr>
              <a:spLocks/>
            </p:cNvSpPr>
            <p:nvPr/>
          </p:nvSpPr>
          <p:spPr bwMode="auto">
            <a:xfrm>
              <a:off x="4630"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1" name="Freeform 2344"/>
            <p:cNvSpPr>
              <a:spLocks/>
            </p:cNvSpPr>
            <p:nvPr/>
          </p:nvSpPr>
          <p:spPr bwMode="auto">
            <a:xfrm>
              <a:off x="4630"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2" name="Freeform 2345"/>
            <p:cNvSpPr>
              <a:spLocks/>
            </p:cNvSpPr>
            <p:nvPr/>
          </p:nvSpPr>
          <p:spPr bwMode="auto">
            <a:xfrm>
              <a:off x="4630"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3" name="Freeform 2346"/>
            <p:cNvSpPr>
              <a:spLocks/>
            </p:cNvSpPr>
            <p:nvPr/>
          </p:nvSpPr>
          <p:spPr bwMode="auto">
            <a:xfrm>
              <a:off x="4630"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4" name="Freeform 2347"/>
            <p:cNvSpPr>
              <a:spLocks/>
            </p:cNvSpPr>
            <p:nvPr/>
          </p:nvSpPr>
          <p:spPr bwMode="auto">
            <a:xfrm>
              <a:off x="4630"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5" name="Freeform 2348"/>
            <p:cNvSpPr>
              <a:spLocks/>
            </p:cNvSpPr>
            <p:nvPr/>
          </p:nvSpPr>
          <p:spPr bwMode="auto">
            <a:xfrm>
              <a:off x="4630"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6" name="Freeform 2349"/>
            <p:cNvSpPr>
              <a:spLocks/>
            </p:cNvSpPr>
            <p:nvPr/>
          </p:nvSpPr>
          <p:spPr bwMode="auto">
            <a:xfrm>
              <a:off x="4630"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7" name="Freeform 2350"/>
            <p:cNvSpPr>
              <a:spLocks/>
            </p:cNvSpPr>
            <p:nvPr/>
          </p:nvSpPr>
          <p:spPr bwMode="auto">
            <a:xfrm>
              <a:off x="4630"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8" name="Freeform 2351"/>
            <p:cNvSpPr>
              <a:spLocks/>
            </p:cNvSpPr>
            <p:nvPr/>
          </p:nvSpPr>
          <p:spPr bwMode="auto">
            <a:xfrm>
              <a:off x="4630"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69" name="Freeform 2352"/>
            <p:cNvSpPr>
              <a:spLocks/>
            </p:cNvSpPr>
            <p:nvPr/>
          </p:nvSpPr>
          <p:spPr bwMode="auto">
            <a:xfrm>
              <a:off x="4630"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0" name="Freeform 2353"/>
            <p:cNvSpPr>
              <a:spLocks/>
            </p:cNvSpPr>
            <p:nvPr/>
          </p:nvSpPr>
          <p:spPr bwMode="auto">
            <a:xfrm>
              <a:off x="4630"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1" name="Freeform 2354"/>
            <p:cNvSpPr>
              <a:spLocks/>
            </p:cNvSpPr>
            <p:nvPr/>
          </p:nvSpPr>
          <p:spPr bwMode="auto">
            <a:xfrm>
              <a:off x="4630"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2" name="Freeform 2355"/>
            <p:cNvSpPr>
              <a:spLocks/>
            </p:cNvSpPr>
            <p:nvPr/>
          </p:nvSpPr>
          <p:spPr bwMode="auto">
            <a:xfrm>
              <a:off x="4630"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3" name="Freeform 2356"/>
            <p:cNvSpPr>
              <a:spLocks/>
            </p:cNvSpPr>
            <p:nvPr/>
          </p:nvSpPr>
          <p:spPr bwMode="auto">
            <a:xfrm>
              <a:off x="4846" y="107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4" name="Freeform 2357"/>
            <p:cNvSpPr>
              <a:spLocks/>
            </p:cNvSpPr>
            <p:nvPr/>
          </p:nvSpPr>
          <p:spPr bwMode="auto">
            <a:xfrm>
              <a:off x="4846" y="110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5" name="Freeform 2358"/>
            <p:cNvSpPr>
              <a:spLocks/>
            </p:cNvSpPr>
            <p:nvPr/>
          </p:nvSpPr>
          <p:spPr bwMode="auto">
            <a:xfrm>
              <a:off x="4846" y="112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6" name="Freeform 2359"/>
            <p:cNvSpPr>
              <a:spLocks/>
            </p:cNvSpPr>
            <p:nvPr/>
          </p:nvSpPr>
          <p:spPr bwMode="auto">
            <a:xfrm>
              <a:off x="4846" y="11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7" name="Freeform 2360"/>
            <p:cNvSpPr>
              <a:spLocks/>
            </p:cNvSpPr>
            <p:nvPr/>
          </p:nvSpPr>
          <p:spPr bwMode="auto">
            <a:xfrm>
              <a:off x="4846" y="11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8" name="Freeform 2361"/>
            <p:cNvSpPr>
              <a:spLocks/>
            </p:cNvSpPr>
            <p:nvPr/>
          </p:nvSpPr>
          <p:spPr bwMode="auto">
            <a:xfrm>
              <a:off x="4846" y="120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79" name="Freeform 2362"/>
            <p:cNvSpPr>
              <a:spLocks/>
            </p:cNvSpPr>
            <p:nvPr/>
          </p:nvSpPr>
          <p:spPr bwMode="auto">
            <a:xfrm>
              <a:off x="4846" y="12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0" name="Freeform 2363"/>
            <p:cNvSpPr>
              <a:spLocks/>
            </p:cNvSpPr>
            <p:nvPr/>
          </p:nvSpPr>
          <p:spPr bwMode="auto">
            <a:xfrm>
              <a:off x="4846" y="1257"/>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1" name="Freeform 2364"/>
            <p:cNvSpPr>
              <a:spLocks/>
            </p:cNvSpPr>
            <p:nvPr/>
          </p:nvSpPr>
          <p:spPr bwMode="auto">
            <a:xfrm>
              <a:off x="4846" y="12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2" name="Freeform 2365"/>
            <p:cNvSpPr>
              <a:spLocks/>
            </p:cNvSpPr>
            <p:nvPr/>
          </p:nvSpPr>
          <p:spPr bwMode="auto">
            <a:xfrm>
              <a:off x="4846" y="13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3" name="Freeform 2366"/>
            <p:cNvSpPr>
              <a:spLocks/>
            </p:cNvSpPr>
            <p:nvPr/>
          </p:nvSpPr>
          <p:spPr bwMode="auto">
            <a:xfrm>
              <a:off x="4846" y="133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4" name="Freeform 2367"/>
            <p:cNvSpPr>
              <a:spLocks/>
            </p:cNvSpPr>
            <p:nvPr/>
          </p:nvSpPr>
          <p:spPr bwMode="auto">
            <a:xfrm>
              <a:off x="4846" y="13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5" name="Freeform 2368"/>
            <p:cNvSpPr>
              <a:spLocks/>
            </p:cNvSpPr>
            <p:nvPr/>
          </p:nvSpPr>
          <p:spPr bwMode="auto">
            <a:xfrm>
              <a:off x="4846" y="13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6" name="Freeform 2369"/>
            <p:cNvSpPr>
              <a:spLocks/>
            </p:cNvSpPr>
            <p:nvPr/>
          </p:nvSpPr>
          <p:spPr bwMode="auto">
            <a:xfrm>
              <a:off x="4846" y="141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7" name="Freeform 2370"/>
            <p:cNvSpPr>
              <a:spLocks/>
            </p:cNvSpPr>
            <p:nvPr/>
          </p:nvSpPr>
          <p:spPr bwMode="auto">
            <a:xfrm>
              <a:off x="4846" y="143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8" name="Freeform 2371"/>
            <p:cNvSpPr>
              <a:spLocks/>
            </p:cNvSpPr>
            <p:nvPr/>
          </p:nvSpPr>
          <p:spPr bwMode="auto">
            <a:xfrm>
              <a:off x="4846" y="146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89" name="Freeform 2372"/>
            <p:cNvSpPr>
              <a:spLocks/>
            </p:cNvSpPr>
            <p:nvPr/>
          </p:nvSpPr>
          <p:spPr bwMode="auto">
            <a:xfrm>
              <a:off x="4846" y="14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0" name="Freeform 2373"/>
            <p:cNvSpPr>
              <a:spLocks/>
            </p:cNvSpPr>
            <p:nvPr/>
          </p:nvSpPr>
          <p:spPr bwMode="auto">
            <a:xfrm>
              <a:off x="4846" y="15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1" name="Freeform 2374"/>
            <p:cNvSpPr>
              <a:spLocks/>
            </p:cNvSpPr>
            <p:nvPr/>
          </p:nvSpPr>
          <p:spPr bwMode="auto">
            <a:xfrm>
              <a:off x="4846" y="154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2" name="Freeform 2375"/>
            <p:cNvSpPr>
              <a:spLocks/>
            </p:cNvSpPr>
            <p:nvPr/>
          </p:nvSpPr>
          <p:spPr bwMode="auto">
            <a:xfrm>
              <a:off x="4846" y="156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3" name="Freeform 2376"/>
            <p:cNvSpPr>
              <a:spLocks/>
            </p:cNvSpPr>
            <p:nvPr/>
          </p:nvSpPr>
          <p:spPr bwMode="auto">
            <a:xfrm>
              <a:off x="4846" y="1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4" name="Freeform 2377"/>
            <p:cNvSpPr>
              <a:spLocks/>
            </p:cNvSpPr>
            <p:nvPr/>
          </p:nvSpPr>
          <p:spPr bwMode="auto">
            <a:xfrm>
              <a:off x="4846" y="162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5" name="Freeform 2378"/>
            <p:cNvSpPr>
              <a:spLocks/>
            </p:cNvSpPr>
            <p:nvPr/>
          </p:nvSpPr>
          <p:spPr bwMode="auto">
            <a:xfrm>
              <a:off x="4846" y="164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6" name="Freeform 2379"/>
            <p:cNvSpPr>
              <a:spLocks/>
            </p:cNvSpPr>
            <p:nvPr/>
          </p:nvSpPr>
          <p:spPr bwMode="auto">
            <a:xfrm>
              <a:off x="4846" y="16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7" name="Freeform 2380"/>
            <p:cNvSpPr>
              <a:spLocks/>
            </p:cNvSpPr>
            <p:nvPr/>
          </p:nvSpPr>
          <p:spPr bwMode="auto">
            <a:xfrm>
              <a:off x="4846" y="169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8" name="Freeform 2381"/>
            <p:cNvSpPr>
              <a:spLocks/>
            </p:cNvSpPr>
            <p:nvPr/>
          </p:nvSpPr>
          <p:spPr bwMode="auto">
            <a:xfrm>
              <a:off x="4846" y="17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499" name="Freeform 2382"/>
            <p:cNvSpPr>
              <a:spLocks/>
            </p:cNvSpPr>
            <p:nvPr/>
          </p:nvSpPr>
          <p:spPr bwMode="auto">
            <a:xfrm>
              <a:off x="4846" y="174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0" name="Freeform 2383"/>
            <p:cNvSpPr>
              <a:spLocks/>
            </p:cNvSpPr>
            <p:nvPr/>
          </p:nvSpPr>
          <p:spPr bwMode="auto">
            <a:xfrm>
              <a:off x="4846" y="177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1" name="Freeform 2384"/>
            <p:cNvSpPr>
              <a:spLocks/>
            </p:cNvSpPr>
            <p:nvPr/>
          </p:nvSpPr>
          <p:spPr bwMode="auto">
            <a:xfrm>
              <a:off x="4846" y="180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2" name="Freeform 2385"/>
            <p:cNvSpPr>
              <a:spLocks/>
            </p:cNvSpPr>
            <p:nvPr/>
          </p:nvSpPr>
          <p:spPr bwMode="auto">
            <a:xfrm>
              <a:off x="4846" y="182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3" name="Freeform 2386"/>
            <p:cNvSpPr>
              <a:spLocks/>
            </p:cNvSpPr>
            <p:nvPr/>
          </p:nvSpPr>
          <p:spPr bwMode="auto">
            <a:xfrm>
              <a:off x="4846" y="185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4" name="Freeform 2387"/>
            <p:cNvSpPr>
              <a:spLocks/>
            </p:cNvSpPr>
            <p:nvPr/>
          </p:nvSpPr>
          <p:spPr bwMode="auto">
            <a:xfrm>
              <a:off x="4846" y="187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5" name="Freeform 2388"/>
            <p:cNvSpPr>
              <a:spLocks/>
            </p:cNvSpPr>
            <p:nvPr/>
          </p:nvSpPr>
          <p:spPr bwMode="auto">
            <a:xfrm>
              <a:off x="4846" y="1904"/>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6" name="Freeform 2389"/>
            <p:cNvSpPr>
              <a:spLocks/>
            </p:cNvSpPr>
            <p:nvPr/>
          </p:nvSpPr>
          <p:spPr bwMode="auto">
            <a:xfrm>
              <a:off x="4846" y="19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7" name="Freeform 2390"/>
            <p:cNvSpPr>
              <a:spLocks/>
            </p:cNvSpPr>
            <p:nvPr/>
          </p:nvSpPr>
          <p:spPr bwMode="auto">
            <a:xfrm>
              <a:off x="4846" y="19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8" name="Freeform 2391"/>
            <p:cNvSpPr>
              <a:spLocks/>
            </p:cNvSpPr>
            <p:nvPr/>
          </p:nvSpPr>
          <p:spPr bwMode="auto">
            <a:xfrm>
              <a:off x="4846" y="198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09" name="Freeform 2392"/>
            <p:cNvSpPr>
              <a:spLocks/>
            </p:cNvSpPr>
            <p:nvPr/>
          </p:nvSpPr>
          <p:spPr bwMode="auto">
            <a:xfrm>
              <a:off x="4846" y="200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0" name="Freeform 2393"/>
            <p:cNvSpPr>
              <a:spLocks/>
            </p:cNvSpPr>
            <p:nvPr/>
          </p:nvSpPr>
          <p:spPr bwMode="auto">
            <a:xfrm>
              <a:off x="4846" y="2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1" name="Freeform 2394"/>
            <p:cNvSpPr>
              <a:spLocks/>
            </p:cNvSpPr>
            <p:nvPr/>
          </p:nvSpPr>
          <p:spPr bwMode="auto">
            <a:xfrm>
              <a:off x="4846" y="2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2" name="Freeform 2395"/>
            <p:cNvSpPr>
              <a:spLocks/>
            </p:cNvSpPr>
            <p:nvPr/>
          </p:nvSpPr>
          <p:spPr bwMode="auto">
            <a:xfrm>
              <a:off x="4846" y="208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3" name="Freeform 2396"/>
            <p:cNvSpPr>
              <a:spLocks/>
            </p:cNvSpPr>
            <p:nvPr/>
          </p:nvSpPr>
          <p:spPr bwMode="auto">
            <a:xfrm>
              <a:off x="4846" y="2111"/>
              <a:ext cx="1" cy="9"/>
            </a:xfrm>
            <a:custGeom>
              <a:avLst/>
              <a:gdLst>
                <a:gd name="T0" fmla="*/ 0 w 1"/>
                <a:gd name="T1" fmla="*/ 0 h 5"/>
                <a:gd name="T2" fmla="*/ 0 w 1"/>
                <a:gd name="T3" fmla="*/ 774 h 5"/>
                <a:gd name="T4" fmla="*/ 0 w 1"/>
                <a:gd name="T5" fmla="*/ 985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4" name="Freeform 2397"/>
            <p:cNvSpPr>
              <a:spLocks/>
            </p:cNvSpPr>
            <p:nvPr/>
          </p:nvSpPr>
          <p:spPr bwMode="auto">
            <a:xfrm>
              <a:off x="4846" y="213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5" name="Freeform 2398"/>
            <p:cNvSpPr>
              <a:spLocks/>
            </p:cNvSpPr>
            <p:nvPr/>
          </p:nvSpPr>
          <p:spPr bwMode="auto">
            <a:xfrm>
              <a:off x="4846" y="21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6" name="Freeform 2399"/>
            <p:cNvSpPr>
              <a:spLocks/>
            </p:cNvSpPr>
            <p:nvPr/>
          </p:nvSpPr>
          <p:spPr bwMode="auto">
            <a:xfrm>
              <a:off x="4846" y="21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7" name="Freeform 2400"/>
            <p:cNvSpPr>
              <a:spLocks/>
            </p:cNvSpPr>
            <p:nvPr/>
          </p:nvSpPr>
          <p:spPr bwMode="auto">
            <a:xfrm>
              <a:off x="4846" y="221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8" name="Freeform 2401"/>
            <p:cNvSpPr>
              <a:spLocks/>
            </p:cNvSpPr>
            <p:nvPr/>
          </p:nvSpPr>
          <p:spPr bwMode="auto">
            <a:xfrm>
              <a:off x="4846" y="22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19" name="Freeform 2402"/>
            <p:cNvSpPr>
              <a:spLocks/>
            </p:cNvSpPr>
            <p:nvPr/>
          </p:nvSpPr>
          <p:spPr bwMode="auto">
            <a:xfrm>
              <a:off x="4846" y="22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0" name="Freeform 2403"/>
            <p:cNvSpPr>
              <a:spLocks/>
            </p:cNvSpPr>
            <p:nvPr/>
          </p:nvSpPr>
          <p:spPr bwMode="auto">
            <a:xfrm>
              <a:off x="312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1" name="Freeform 2404"/>
            <p:cNvSpPr>
              <a:spLocks/>
            </p:cNvSpPr>
            <p:nvPr/>
          </p:nvSpPr>
          <p:spPr bwMode="auto">
            <a:xfrm>
              <a:off x="313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2" name="Freeform 2405"/>
            <p:cNvSpPr>
              <a:spLocks/>
            </p:cNvSpPr>
            <p:nvPr/>
          </p:nvSpPr>
          <p:spPr bwMode="auto">
            <a:xfrm>
              <a:off x="3137"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3" name="Freeform 2406"/>
            <p:cNvSpPr>
              <a:spLocks/>
            </p:cNvSpPr>
            <p:nvPr/>
          </p:nvSpPr>
          <p:spPr bwMode="auto">
            <a:xfrm>
              <a:off x="3143"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4" name="Freeform 2407"/>
            <p:cNvSpPr>
              <a:spLocks/>
            </p:cNvSpPr>
            <p:nvPr/>
          </p:nvSpPr>
          <p:spPr bwMode="auto">
            <a:xfrm>
              <a:off x="315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5" name="Freeform 2408"/>
            <p:cNvSpPr>
              <a:spLocks/>
            </p:cNvSpPr>
            <p:nvPr/>
          </p:nvSpPr>
          <p:spPr bwMode="auto">
            <a:xfrm>
              <a:off x="315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6" name="Freeform 2409"/>
            <p:cNvSpPr>
              <a:spLocks/>
            </p:cNvSpPr>
            <p:nvPr/>
          </p:nvSpPr>
          <p:spPr bwMode="auto">
            <a:xfrm>
              <a:off x="3163"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7" name="Freeform 2410"/>
            <p:cNvSpPr>
              <a:spLocks/>
            </p:cNvSpPr>
            <p:nvPr/>
          </p:nvSpPr>
          <p:spPr bwMode="auto">
            <a:xfrm>
              <a:off x="3169"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8" name="Freeform 2411"/>
            <p:cNvSpPr>
              <a:spLocks/>
            </p:cNvSpPr>
            <p:nvPr/>
          </p:nvSpPr>
          <p:spPr bwMode="auto">
            <a:xfrm>
              <a:off x="317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29" name="Freeform 2412"/>
            <p:cNvSpPr>
              <a:spLocks/>
            </p:cNvSpPr>
            <p:nvPr/>
          </p:nvSpPr>
          <p:spPr bwMode="auto">
            <a:xfrm>
              <a:off x="318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0" name="Freeform 2413"/>
            <p:cNvSpPr>
              <a:spLocks/>
            </p:cNvSpPr>
            <p:nvPr/>
          </p:nvSpPr>
          <p:spPr bwMode="auto">
            <a:xfrm>
              <a:off x="3189" y="1772"/>
              <a:ext cx="6" cy="1"/>
            </a:xfrm>
            <a:custGeom>
              <a:avLst/>
              <a:gdLst>
                <a:gd name="T0" fmla="*/ 0 w 4"/>
                <a:gd name="T1" fmla="*/ 0 h 1"/>
                <a:gd name="T2" fmla="*/ 140 w 4"/>
                <a:gd name="T3" fmla="*/ 0 h 1"/>
                <a:gd name="T4" fmla="*/ 162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lnTo>
                    <a:pt x="3" y="0"/>
                  </a:lnTo>
                  <a:lnTo>
                    <a:pt x="4"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1" name="Freeform 2414"/>
            <p:cNvSpPr>
              <a:spLocks/>
            </p:cNvSpPr>
            <p:nvPr/>
          </p:nvSpPr>
          <p:spPr bwMode="auto">
            <a:xfrm>
              <a:off x="319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2" name="Freeform 2415"/>
            <p:cNvSpPr>
              <a:spLocks/>
            </p:cNvSpPr>
            <p:nvPr/>
          </p:nvSpPr>
          <p:spPr bwMode="auto">
            <a:xfrm>
              <a:off x="320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3" name="Freeform 2416"/>
            <p:cNvSpPr>
              <a:spLocks/>
            </p:cNvSpPr>
            <p:nvPr/>
          </p:nvSpPr>
          <p:spPr bwMode="auto">
            <a:xfrm>
              <a:off x="3207"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4" name="Freeform 2417"/>
            <p:cNvSpPr>
              <a:spLocks/>
            </p:cNvSpPr>
            <p:nvPr/>
          </p:nvSpPr>
          <p:spPr bwMode="auto">
            <a:xfrm>
              <a:off x="3213"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5" name="Freeform 2418"/>
            <p:cNvSpPr>
              <a:spLocks/>
            </p:cNvSpPr>
            <p:nvPr/>
          </p:nvSpPr>
          <p:spPr bwMode="auto">
            <a:xfrm>
              <a:off x="322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6" name="Freeform 2419"/>
            <p:cNvSpPr>
              <a:spLocks/>
            </p:cNvSpPr>
            <p:nvPr/>
          </p:nvSpPr>
          <p:spPr bwMode="auto">
            <a:xfrm>
              <a:off x="322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7" name="Freeform 2420"/>
            <p:cNvSpPr>
              <a:spLocks/>
            </p:cNvSpPr>
            <p:nvPr/>
          </p:nvSpPr>
          <p:spPr bwMode="auto">
            <a:xfrm>
              <a:off x="3233"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8" name="Freeform 2421"/>
            <p:cNvSpPr>
              <a:spLocks/>
            </p:cNvSpPr>
            <p:nvPr/>
          </p:nvSpPr>
          <p:spPr bwMode="auto">
            <a:xfrm>
              <a:off x="3239"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39" name="Freeform 2422"/>
            <p:cNvSpPr>
              <a:spLocks/>
            </p:cNvSpPr>
            <p:nvPr/>
          </p:nvSpPr>
          <p:spPr bwMode="auto">
            <a:xfrm>
              <a:off x="324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0" name="Freeform 2423"/>
            <p:cNvSpPr>
              <a:spLocks/>
            </p:cNvSpPr>
            <p:nvPr/>
          </p:nvSpPr>
          <p:spPr bwMode="auto">
            <a:xfrm>
              <a:off x="325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1" name="Freeform 2424"/>
            <p:cNvSpPr>
              <a:spLocks/>
            </p:cNvSpPr>
            <p:nvPr/>
          </p:nvSpPr>
          <p:spPr bwMode="auto">
            <a:xfrm>
              <a:off x="3259"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2" name="Freeform 2425"/>
            <p:cNvSpPr>
              <a:spLocks/>
            </p:cNvSpPr>
            <p:nvPr/>
          </p:nvSpPr>
          <p:spPr bwMode="auto">
            <a:xfrm>
              <a:off x="3265"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3" name="Freeform 2426"/>
            <p:cNvSpPr>
              <a:spLocks/>
            </p:cNvSpPr>
            <p:nvPr/>
          </p:nvSpPr>
          <p:spPr bwMode="auto">
            <a:xfrm>
              <a:off x="327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4" name="Freeform 2427"/>
            <p:cNvSpPr>
              <a:spLocks/>
            </p:cNvSpPr>
            <p:nvPr/>
          </p:nvSpPr>
          <p:spPr bwMode="auto">
            <a:xfrm>
              <a:off x="327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5" name="Freeform 2428"/>
            <p:cNvSpPr>
              <a:spLocks/>
            </p:cNvSpPr>
            <p:nvPr/>
          </p:nvSpPr>
          <p:spPr bwMode="auto">
            <a:xfrm>
              <a:off x="3285"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6" name="Freeform 2429"/>
            <p:cNvSpPr>
              <a:spLocks/>
            </p:cNvSpPr>
            <p:nvPr/>
          </p:nvSpPr>
          <p:spPr bwMode="auto">
            <a:xfrm>
              <a:off x="3291"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7" name="Freeform 2430"/>
            <p:cNvSpPr>
              <a:spLocks/>
            </p:cNvSpPr>
            <p:nvPr/>
          </p:nvSpPr>
          <p:spPr bwMode="auto">
            <a:xfrm>
              <a:off x="329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8" name="Freeform 2431"/>
            <p:cNvSpPr>
              <a:spLocks/>
            </p:cNvSpPr>
            <p:nvPr/>
          </p:nvSpPr>
          <p:spPr bwMode="auto">
            <a:xfrm>
              <a:off x="330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49" name="Freeform 2432"/>
            <p:cNvSpPr>
              <a:spLocks/>
            </p:cNvSpPr>
            <p:nvPr/>
          </p:nvSpPr>
          <p:spPr bwMode="auto">
            <a:xfrm>
              <a:off x="3311"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0" name="Freeform 2433"/>
            <p:cNvSpPr>
              <a:spLocks/>
            </p:cNvSpPr>
            <p:nvPr/>
          </p:nvSpPr>
          <p:spPr bwMode="auto">
            <a:xfrm>
              <a:off x="3317"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1" name="Freeform 2434"/>
            <p:cNvSpPr>
              <a:spLocks/>
            </p:cNvSpPr>
            <p:nvPr/>
          </p:nvSpPr>
          <p:spPr bwMode="auto">
            <a:xfrm>
              <a:off x="3324"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2" name="Freeform 2435"/>
            <p:cNvSpPr>
              <a:spLocks/>
            </p:cNvSpPr>
            <p:nvPr/>
          </p:nvSpPr>
          <p:spPr bwMode="auto">
            <a:xfrm>
              <a:off x="333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3" name="Freeform 2436"/>
            <p:cNvSpPr>
              <a:spLocks/>
            </p:cNvSpPr>
            <p:nvPr/>
          </p:nvSpPr>
          <p:spPr bwMode="auto">
            <a:xfrm>
              <a:off x="3337"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4" name="Freeform 2437"/>
            <p:cNvSpPr>
              <a:spLocks/>
            </p:cNvSpPr>
            <p:nvPr/>
          </p:nvSpPr>
          <p:spPr bwMode="auto">
            <a:xfrm>
              <a:off x="3343"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5" name="Freeform 2438"/>
            <p:cNvSpPr>
              <a:spLocks/>
            </p:cNvSpPr>
            <p:nvPr/>
          </p:nvSpPr>
          <p:spPr bwMode="auto">
            <a:xfrm>
              <a:off x="3350"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6" name="Freeform 2439"/>
            <p:cNvSpPr>
              <a:spLocks/>
            </p:cNvSpPr>
            <p:nvPr/>
          </p:nvSpPr>
          <p:spPr bwMode="auto">
            <a:xfrm>
              <a:off x="335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7" name="Freeform 2440"/>
            <p:cNvSpPr>
              <a:spLocks/>
            </p:cNvSpPr>
            <p:nvPr/>
          </p:nvSpPr>
          <p:spPr bwMode="auto">
            <a:xfrm>
              <a:off x="3363"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8" name="Freeform 2441"/>
            <p:cNvSpPr>
              <a:spLocks/>
            </p:cNvSpPr>
            <p:nvPr/>
          </p:nvSpPr>
          <p:spPr bwMode="auto">
            <a:xfrm>
              <a:off x="3369"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59" name="Freeform 2442"/>
            <p:cNvSpPr>
              <a:spLocks/>
            </p:cNvSpPr>
            <p:nvPr/>
          </p:nvSpPr>
          <p:spPr bwMode="auto">
            <a:xfrm>
              <a:off x="3376"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0" name="Freeform 2443"/>
            <p:cNvSpPr>
              <a:spLocks/>
            </p:cNvSpPr>
            <p:nvPr/>
          </p:nvSpPr>
          <p:spPr bwMode="auto">
            <a:xfrm>
              <a:off x="338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1" name="Freeform 2444"/>
            <p:cNvSpPr>
              <a:spLocks/>
            </p:cNvSpPr>
            <p:nvPr/>
          </p:nvSpPr>
          <p:spPr bwMode="auto">
            <a:xfrm>
              <a:off x="3389"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2" name="Freeform 2445"/>
            <p:cNvSpPr>
              <a:spLocks/>
            </p:cNvSpPr>
            <p:nvPr/>
          </p:nvSpPr>
          <p:spPr bwMode="auto">
            <a:xfrm>
              <a:off x="3395"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3" name="Freeform 2446"/>
            <p:cNvSpPr>
              <a:spLocks/>
            </p:cNvSpPr>
            <p:nvPr/>
          </p:nvSpPr>
          <p:spPr bwMode="auto">
            <a:xfrm>
              <a:off x="3402"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4" name="Freeform 2447"/>
            <p:cNvSpPr>
              <a:spLocks/>
            </p:cNvSpPr>
            <p:nvPr/>
          </p:nvSpPr>
          <p:spPr bwMode="auto">
            <a:xfrm>
              <a:off x="3408"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5" name="Freeform 2448"/>
            <p:cNvSpPr>
              <a:spLocks/>
            </p:cNvSpPr>
            <p:nvPr/>
          </p:nvSpPr>
          <p:spPr bwMode="auto">
            <a:xfrm>
              <a:off x="3415"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566" name="Freeform 2449"/>
            <p:cNvSpPr>
              <a:spLocks/>
            </p:cNvSpPr>
            <p:nvPr/>
          </p:nvSpPr>
          <p:spPr bwMode="auto">
            <a:xfrm>
              <a:off x="3421" y="177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sp>
        <p:nvSpPr>
          <p:cNvPr id="34039" name="Rectangle 2450"/>
          <p:cNvSpPr>
            <a:spLocks noChangeArrowheads="1"/>
          </p:cNvSpPr>
          <p:nvPr/>
        </p:nvSpPr>
        <p:spPr bwMode="auto">
          <a:xfrm>
            <a:off x="495458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0" name="Rectangle 2451"/>
          <p:cNvSpPr>
            <a:spLocks noChangeArrowheads="1"/>
          </p:cNvSpPr>
          <p:nvPr/>
        </p:nvSpPr>
        <p:spPr bwMode="auto">
          <a:xfrm>
            <a:off x="496411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1" name="Rectangle 2452"/>
          <p:cNvSpPr>
            <a:spLocks noChangeArrowheads="1"/>
          </p:cNvSpPr>
          <p:nvPr/>
        </p:nvSpPr>
        <p:spPr bwMode="auto">
          <a:xfrm>
            <a:off x="497522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2" name="Rectangle 2453"/>
          <p:cNvSpPr>
            <a:spLocks noChangeArrowheads="1"/>
          </p:cNvSpPr>
          <p:nvPr/>
        </p:nvSpPr>
        <p:spPr bwMode="auto">
          <a:xfrm>
            <a:off x="498475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3" name="Rectangle 2454"/>
          <p:cNvSpPr>
            <a:spLocks noChangeArrowheads="1"/>
          </p:cNvSpPr>
          <p:nvPr/>
        </p:nvSpPr>
        <p:spPr bwMode="auto">
          <a:xfrm>
            <a:off x="499586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4" name="Rectangle 2455"/>
          <p:cNvSpPr>
            <a:spLocks noChangeArrowheads="1"/>
          </p:cNvSpPr>
          <p:nvPr/>
        </p:nvSpPr>
        <p:spPr bwMode="auto">
          <a:xfrm>
            <a:off x="500538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5" name="Rectangle 2456"/>
          <p:cNvSpPr>
            <a:spLocks noChangeArrowheads="1"/>
          </p:cNvSpPr>
          <p:nvPr/>
        </p:nvSpPr>
        <p:spPr bwMode="auto">
          <a:xfrm>
            <a:off x="501650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6" name="Rectangle 2457"/>
          <p:cNvSpPr>
            <a:spLocks noChangeArrowheads="1"/>
          </p:cNvSpPr>
          <p:nvPr/>
        </p:nvSpPr>
        <p:spPr bwMode="auto">
          <a:xfrm>
            <a:off x="502602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7" name="Rectangle 2458"/>
          <p:cNvSpPr>
            <a:spLocks noChangeArrowheads="1"/>
          </p:cNvSpPr>
          <p:nvPr/>
        </p:nvSpPr>
        <p:spPr bwMode="auto">
          <a:xfrm>
            <a:off x="503713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8" name="Rectangle 2459"/>
          <p:cNvSpPr>
            <a:spLocks noChangeArrowheads="1"/>
          </p:cNvSpPr>
          <p:nvPr/>
        </p:nvSpPr>
        <p:spPr bwMode="auto">
          <a:xfrm>
            <a:off x="504666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49" name="Rectangle 2460"/>
          <p:cNvSpPr>
            <a:spLocks noChangeArrowheads="1"/>
          </p:cNvSpPr>
          <p:nvPr/>
        </p:nvSpPr>
        <p:spPr bwMode="auto">
          <a:xfrm>
            <a:off x="5057775" y="2592388"/>
            <a:ext cx="17463"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0" name="Rectangle 2461"/>
          <p:cNvSpPr>
            <a:spLocks noChangeArrowheads="1"/>
          </p:cNvSpPr>
          <p:nvPr/>
        </p:nvSpPr>
        <p:spPr bwMode="auto">
          <a:xfrm>
            <a:off x="506412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1" name="Rectangle 2462"/>
          <p:cNvSpPr>
            <a:spLocks noChangeArrowheads="1"/>
          </p:cNvSpPr>
          <p:nvPr/>
        </p:nvSpPr>
        <p:spPr bwMode="auto">
          <a:xfrm>
            <a:off x="507523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2" name="Rectangle 2463"/>
          <p:cNvSpPr>
            <a:spLocks noChangeArrowheads="1"/>
          </p:cNvSpPr>
          <p:nvPr/>
        </p:nvSpPr>
        <p:spPr bwMode="auto">
          <a:xfrm>
            <a:off x="508476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3" name="Rectangle 2464"/>
          <p:cNvSpPr>
            <a:spLocks noChangeArrowheads="1"/>
          </p:cNvSpPr>
          <p:nvPr/>
        </p:nvSpPr>
        <p:spPr bwMode="auto">
          <a:xfrm>
            <a:off x="509587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4" name="Rectangle 2465"/>
          <p:cNvSpPr>
            <a:spLocks noChangeArrowheads="1"/>
          </p:cNvSpPr>
          <p:nvPr/>
        </p:nvSpPr>
        <p:spPr bwMode="auto">
          <a:xfrm>
            <a:off x="510540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5" name="Rectangle 2466"/>
          <p:cNvSpPr>
            <a:spLocks noChangeArrowheads="1"/>
          </p:cNvSpPr>
          <p:nvPr/>
        </p:nvSpPr>
        <p:spPr bwMode="auto">
          <a:xfrm>
            <a:off x="511651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6" name="Rectangle 2467"/>
          <p:cNvSpPr>
            <a:spLocks noChangeArrowheads="1"/>
          </p:cNvSpPr>
          <p:nvPr/>
        </p:nvSpPr>
        <p:spPr bwMode="auto">
          <a:xfrm>
            <a:off x="512603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7" name="Rectangle 2468"/>
          <p:cNvSpPr>
            <a:spLocks noChangeArrowheads="1"/>
          </p:cNvSpPr>
          <p:nvPr/>
        </p:nvSpPr>
        <p:spPr bwMode="auto">
          <a:xfrm>
            <a:off x="513715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8" name="Rectangle 2469"/>
          <p:cNvSpPr>
            <a:spLocks noChangeArrowheads="1"/>
          </p:cNvSpPr>
          <p:nvPr/>
        </p:nvSpPr>
        <p:spPr bwMode="auto">
          <a:xfrm>
            <a:off x="514667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59" name="Rectangle 2470"/>
          <p:cNvSpPr>
            <a:spLocks noChangeArrowheads="1"/>
          </p:cNvSpPr>
          <p:nvPr/>
        </p:nvSpPr>
        <p:spPr bwMode="auto">
          <a:xfrm>
            <a:off x="515778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0" name="Rectangle 2471"/>
          <p:cNvSpPr>
            <a:spLocks noChangeArrowheads="1"/>
          </p:cNvSpPr>
          <p:nvPr/>
        </p:nvSpPr>
        <p:spPr bwMode="auto">
          <a:xfrm>
            <a:off x="516731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1" name="Rectangle 2472"/>
          <p:cNvSpPr>
            <a:spLocks noChangeArrowheads="1"/>
          </p:cNvSpPr>
          <p:nvPr/>
        </p:nvSpPr>
        <p:spPr bwMode="auto">
          <a:xfrm>
            <a:off x="517842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2" name="Rectangle 2473"/>
          <p:cNvSpPr>
            <a:spLocks noChangeArrowheads="1"/>
          </p:cNvSpPr>
          <p:nvPr/>
        </p:nvSpPr>
        <p:spPr bwMode="auto">
          <a:xfrm>
            <a:off x="518795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3" name="Rectangle 2474"/>
          <p:cNvSpPr>
            <a:spLocks noChangeArrowheads="1"/>
          </p:cNvSpPr>
          <p:nvPr/>
        </p:nvSpPr>
        <p:spPr bwMode="auto">
          <a:xfrm>
            <a:off x="519906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4" name="Rectangle 2475"/>
          <p:cNvSpPr>
            <a:spLocks noChangeArrowheads="1"/>
          </p:cNvSpPr>
          <p:nvPr/>
        </p:nvSpPr>
        <p:spPr bwMode="auto">
          <a:xfrm>
            <a:off x="520858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5" name="Rectangle 2476"/>
          <p:cNvSpPr>
            <a:spLocks noChangeArrowheads="1"/>
          </p:cNvSpPr>
          <p:nvPr/>
        </p:nvSpPr>
        <p:spPr bwMode="auto">
          <a:xfrm>
            <a:off x="521970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6" name="Rectangle 2477"/>
          <p:cNvSpPr>
            <a:spLocks noChangeArrowheads="1"/>
          </p:cNvSpPr>
          <p:nvPr/>
        </p:nvSpPr>
        <p:spPr bwMode="auto">
          <a:xfrm>
            <a:off x="522922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7" name="Rectangle 2478"/>
          <p:cNvSpPr>
            <a:spLocks noChangeArrowheads="1"/>
          </p:cNvSpPr>
          <p:nvPr/>
        </p:nvSpPr>
        <p:spPr bwMode="auto">
          <a:xfrm>
            <a:off x="524033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8" name="Rectangle 2479"/>
          <p:cNvSpPr>
            <a:spLocks noChangeArrowheads="1"/>
          </p:cNvSpPr>
          <p:nvPr/>
        </p:nvSpPr>
        <p:spPr bwMode="auto">
          <a:xfrm>
            <a:off x="524986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69" name="Rectangle 2480"/>
          <p:cNvSpPr>
            <a:spLocks noChangeArrowheads="1"/>
          </p:cNvSpPr>
          <p:nvPr/>
        </p:nvSpPr>
        <p:spPr bwMode="auto">
          <a:xfrm>
            <a:off x="526097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0" name="Rectangle 2481"/>
          <p:cNvSpPr>
            <a:spLocks noChangeArrowheads="1"/>
          </p:cNvSpPr>
          <p:nvPr/>
        </p:nvSpPr>
        <p:spPr bwMode="auto">
          <a:xfrm>
            <a:off x="527050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1" name="Rectangle 2482"/>
          <p:cNvSpPr>
            <a:spLocks noChangeArrowheads="1"/>
          </p:cNvSpPr>
          <p:nvPr/>
        </p:nvSpPr>
        <p:spPr bwMode="auto">
          <a:xfrm>
            <a:off x="528161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2" name="Rectangle 2483"/>
          <p:cNvSpPr>
            <a:spLocks noChangeArrowheads="1"/>
          </p:cNvSpPr>
          <p:nvPr/>
        </p:nvSpPr>
        <p:spPr bwMode="auto">
          <a:xfrm>
            <a:off x="529113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3" name="Rectangle 2484"/>
          <p:cNvSpPr>
            <a:spLocks noChangeArrowheads="1"/>
          </p:cNvSpPr>
          <p:nvPr/>
        </p:nvSpPr>
        <p:spPr bwMode="auto">
          <a:xfrm>
            <a:off x="530225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4" name="Rectangle 2485"/>
          <p:cNvSpPr>
            <a:spLocks noChangeArrowheads="1"/>
          </p:cNvSpPr>
          <p:nvPr/>
        </p:nvSpPr>
        <p:spPr bwMode="auto">
          <a:xfrm>
            <a:off x="531177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5" name="Rectangle 2486"/>
          <p:cNvSpPr>
            <a:spLocks noChangeArrowheads="1"/>
          </p:cNvSpPr>
          <p:nvPr/>
        </p:nvSpPr>
        <p:spPr bwMode="auto">
          <a:xfrm>
            <a:off x="532288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6" name="Rectangle 2487"/>
          <p:cNvSpPr>
            <a:spLocks noChangeArrowheads="1"/>
          </p:cNvSpPr>
          <p:nvPr/>
        </p:nvSpPr>
        <p:spPr bwMode="auto">
          <a:xfrm>
            <a:off x="533241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7" name="Rectangle 2488"/>
          <p:cNvSpPr>
            <a:spLocks noChangeArrowheads="1"/>
          </p:cNvSpPr>
          <p:nvPr/>
        </p:nvSpPr>
        <p:spPr bwMode="auto">
          <a:xfrm>
            <a:off x="534352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8" name="Rectangle 2489"/>
          <p:cNvSpPr>
            <a:spLocks noChangeArrowheads="1"/>
          </p:cNvSpPr>
          <p:nvPr/>
        </p:nvSpPr>
        <p:spPr bwMode="auto">
          <a:xfrm>
            <a:off x="535305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79" name="Rectangle 2490"/>
          <p:cNvSpPr>
            <a:spLocks noChangeArrowheads="1"/>
          </p:cNvSpPr>
          <p:nvPr/>
        </p:nvSpPr>
        <p:spPr bwMode="auto">
          <a:xfrm>
            <a:off x="536416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0" name="Rectangle 2491"/>
          <p:cNvSpPr>
            <a:spLocks noChangeArrowheads="1"/>
          </p:cNvSpPr>
          <p:nvPr/>
        </p:nvSpPr>
        <p:spPr bwMode="auto">
          <a:xfrm>
            <a:off x="537368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1" name="Rectangle 2492"/>
          <p:cNvSpPr>
            <a:spLocks noChangeArrowheads="1"/>
          </p:cNvSpPr>
          <p:nvPr/>
        </p:nvSpPr>
        <p:spPr bwMode="auto">
          <a:xfrm>
            <a:off x="538480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2" name="Rectangle 2493"/>
          <p:cNvSpPr>
            <a:spLocks noChangeArrowheads="1"/>
          </p:cNvSpPr>
          <p:nvPr/>
        </p:nvSpPr>
        <p:spPr bwMode="auto">
          <a:xfrm>
            <a:off x="539432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3" name="Rectangle 2494"/>
          <p:cNvSpPr>
            <a:spLocks noChangeArrowheads="1"/>
          </p:cNvSpPr>
          <p:nvPr/>
        </p:nvSpPr>
        <p:spPr bwMode="auto">
          <a:xfrm>
            <a:off x="540543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4" name="Rectangle 2495"/>
          <p:cNvSpPr>
            <a:spLocks noChangeArrowheads="1"/>
          </p:cNvSpPr>
          <p:nvPr/>
        </p:nvSpPr>
        <p:spPr bwMode="auto">
          <a:xfrm>
            <a:off x="541496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5" name="Rectangle 2496"/>
          <p:cNvSpPr>
            <a:spLocks noChangeArrowheads="1"/>
          </p:cNvSpPr>
          <p:nvPr/>
        </p:nvSpPr>
        <p:spPr bwMode="auto">
          <a:xfrm>
            <a:off x="5426075"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6" name="Rectangle 2497"/>
          <p:cNvSpPr>
            <a:spLocks noChangeArrowheads="1"/>
          </p:cNvSpPr>
          <p:nvPr/>
        </p:nvSpPr>
        <p:spPr bwMode="auto">
          <a:xfrm>
            <a:off x="543560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7" name="Rectangle 2498"/>
          <p:cNvSpPr>
            <a:spLocks noChangeArrowheads="1"/>
          </p:cNvSpPr>
          <p:nvPr/>
        </p:nvSpPr>
        <p:spPr bwMode="auto">
          <a:xfrm>
            <a:off x="5446713"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8" name="Rectangle 2499"/>
          <p:cNvSpPr>
            <a:spLocks noChangeArrowheads="1"/>
          </p:cNvSpPr>
          <p:nvPr/>
        </p:nvSpPr>
        <p:spPr bwMode="auto">
          <a:xfrm>
            <a:off x="5456238" y="2592388"/>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89" name="Rectangle 2500"/>
          <p:cNvSpPr>
            <a:spLocks noChangeArrowheads="1"/>
          </p:cNvSpPr>
          <p:nvPr/>
        </p:nvSpPr>
        <p:spPr bwMode="auto">
          <a:xfrm>
            <a:off x="5467350" y="259238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090" name="Freeform 2501"/>
          <p:cNvSpPr>
            <a:spLocks/>
          </p:cNvSpPr>
          <p:nvPr/>
        </p:nvSpPr>
        <p:spPr bwMode="auto">
          <a:xfrm>
            <a:off x="5476875" y="2586038"/>
            <a:ext cx="20638" cy="15875"/>
          </a:xfrm>
          <a:custGeom>
            <a:avLst/>
            <a:gdLst>
              <a:gd name="T0" fmla="*/ 2147483647 w 13"/>
              <a:gd name="T1" fmla="*/ 2147483647 h 10"/>
              <a:gd name="T2" fmla="*/ 0 w 13"/>
              <a:gd name="T3" fmla="*/ 2147483647 h 10"/>
              <a:gd name="T4" fmla="*/ 0 w 13"/>
              <a:gd name="T5" fmla="*/ 2147483647 h 10"/>
              <a:gd name="T6" fmla="*/ 2147483647 w 13"/>
              <a:gd name="T7" fmla="*/ 0 h 10"/>
              <a:gd name="T8" fmla="*/ 2147483647 w 13"/>
              <a:gd name="T9" fmla="*/ 0 h 10"/>
              <a:gd name="T10" fmla="*/ 2147483647 w 13"/>
              <a:gd name="T11" fmla="*/ 2147483647 h 10"/>
              <a:gd name="T12" fmla="*/ 2147483647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10"/>
                </a:lnTo>
                <a:lnTo>
                  <a:pt x="0" y="4"/>
                </a:lnTo>
                <a:lnTo>
                  <a:pt x="7" y="0"/>
                </a:lnTo>
                <a:lnTo>
                  <a:pt x="13" y="0"/>
                </a:lnTo>
                <a:lnTo>
                  <a:pt x="13" y="7"/>
                </a:lnTo>
                <a:lnTo>
                  <a:pt x="7"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1" name="Freeform 2502"/>
          <p:cNvSpPr>
            <a:spLocks/>
          </p:cNvSpPr>
          <p:nvPr/>
        </p:nvSpPr>
        <p:spPr bwMode="auto">
          <a:xfrm>
            <a:off x="5487988" y="2578100"/>
            <a:ext cx="20637" cy="19050"/>
          </a:xfrm>
          <a:custGeom>
            <a:avLst/>
            <a:gdLst>
              <a:gd name="T0" fmla="*/ 2147483647 w 13"/>
              <a:gd name="T1" fmla="*/ 2147483647 h 12"/>
              <a:gd name="T2" fmla="*/ 0 w 13"/>
              <a:gd name="T3" fmla="*/ 2147483647 h 12"/>
              <a:gd name="T4" fmla="*/ 0 w 13"/>
              <a:gd name="T5" fmla="*/ 2147483647 h 12"/>
              <a:gd name="T6" fmla="*/ 2147483647 w 13"/>
              <a:gd name="T7" fmla="*/ 0 h 12"/>
              <a:gd name="T8" fmla="*/ 2147483647 w 13"/>
              <a:gd name="T9" fmla="*/ 0 h 12"/>
              <a:gd name="T10" fmla="*/ 2147483647 w 13"/>
              <a:gd name="T11" fmla="*/ 2147483647 h 12"/>
              <a:gd name="T12" fmla="*/ 2147483647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6" y="12"/>
                </a:moveTo>
                <a:lnTo>
                  <a:pt x="0" y="12"/>
                </a:lnTo>
                <a:lnTo>
                  <a:pt x="0" y="5"/>
                </a:lnTo>
                <a:lnTo>
                  <a:pt x="6" y="0"/>
                </a:lnTo>
                <a:lnTo>
                  <a:pt x="13" y="0"/>
                </a:lnTo>
                <a:lnTo>
                  <a:pt x="13" y="7"/>
                </a:lnTo>
                <a:lnTo>
                  <a:pt x="6" y="1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2" name="Freeform 2503"/>
          <p:cNvSpPr>
            <a:spLocks/>
          </p:cNvSpPr>
          <p:nvPr/>
        </p:nvSpPr>
        <p:spPr bwMode="auto">
          <a:xfrm>
            <a:off x="5497513" y="2559050"/>
            <a:ext cx="19050" cy="30163"/>
          </a:xfrm>
          <a:custGeom>
            <a:avLst/>
            <a:gdLst>
              <a:gd name="T0" fmla="*/ 2147483647 w 12"/>
              <a:gd name="T1" fmla="*/ 2147483647 h 19"/>
              <a:gd name="T2" fmla="*/ 0 w 12"/>
              <a:gd name="T3" fmla="*/ 2147483647 h 19"/>
              <a:gd name="T4" fmla="*/ 0 w 12"/>
              <a:gd name="T5" fmla="*/ 2147483647 h 19"/>
              <a:gd name="T6" fmla="*/ 2147483647 w 12"/>
              <a:gd name="T7" fmla="*/ 0 h 19"/>
              <a:gd name="T8" fmla="*/ 2147483647 w 12"/>
              <a:gd name="T9" fmla="*/ 0 h 19"/>
              <a:gd name="T10" fmla="*/ 2147483647 w 12"/>
              <a:gd name="T11" fmla="*/ 2147483647 h 19"/>
              <a:gd name="T12" fmla="*/ 2147483647 w 12"/>
              <a:gd name="T13" fmla="*/ 214748364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7" y="19"/>
                </a:moveTo>
                <a:lnTo>
                  <a:pt x="0" y="19"/>
                </a:lnTo>
                <a:lnTo>
                  <a:pt x="0" y="12"/>
                </a:lnTo>
                <a:lnTo>
                  <a:pt x="5" y="0"/>
                </a:lnTo>
                <a:lnTo>
                  <a:pt x="12" y="0"/>
                </a:lnTo>
                <a:lnTo>
                  <a:pt x="12" y="6"/>
                </a:lnTo>
                <a:lnTo>
                  <a:pt x="7" y="1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3" name="Freeform 2504"/>
          <p:cNvSpPr>
            <a:spLocks/>
          </p:cNvSpPr>
          <p:nvPr/>
        </p:nvSpPr>
        <p:spPr bwMode="auto">
          <a:xfrm>
            <a:off x="5505450" y="2527300"/>
            <a:ext cx="20638" cy="41275"/>
          </a:xfrm>
          <a:custGeom>
            <a:avLst/>
            <a:gdLst>
              <a:gd name="T0" fmla="*/ 2147483647 w 13"/>
              <a:gd name="T1" fmla="*/ 2147483647 h 26"/>
              <a:gd name="T2" fmla="*/ 0 w 13"/>
              <a:gd name="T3" fmla="*/ 2147483647 h 26"/>
              <a:gd name="T4" fmla="*/ 0 w 13"/>
              <a:gd name="T5" fmla="*/ 2147483647 h 26"/>
              <a:gd name="T6" fmla="*/ 2147483647 w 13"/>
              <a:gd name="T7" fmla="*/ 0 h 26"/>
              <a:gd name="T8" fmla="*/ 2147483647 w 13"/>
              <a:gd name="T9" fmla="*/ 0 h 26"/>
              <a:gd name="T10" fmla="*/ 2147483647 w 13"/>
              <a:gd name="T11" fmla="*/ 2147483647 h 26"/>
              <a:gd name="T12" fmla="*/ 2147483647 w 13"/>
              <a:gd name="T13" fmla="*/ 214748364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6">
                <a:moveTo>
                  <a:pt x="7" y="26"/>
                </a:moveTo>
                <a:lnTo>
                  <a:pt x="0" y="26"/>
                </a:lnTo>
                <a:lnTo>
                  <a:pt x="0" y="20"/>
                </a:lnTo>
                <a:lnTo>
                  <a:pt x="7" y="0"/>
                </a:lnTo>
                <a:lnTo>
                  <a:pt x="13" y="0"/>
                </a:lnTo>
                <a:lnTo>
                  <a:pt x="13" y="7"/>
                </a:lnTo>
                <a:lnTo>
                  <a:pt x="7" y="2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4" name="Freeform 2505"/>
          <p:cNvSpPr>
            <a:spLocks/>
          </p:cNvSpPr>
          <p:nvPr/>
        </p:nvSpPr>
        <p:spPr bwMode="auto">
          <a:xfrm>
            <a:off x="5516563" y="2481263"/>
            <a:ext cx="20637" cy="57150"/>
          </a:xfrm>
          <a:custGeom>
            <a:avLst/>
            <a:gdLst>
              <a:gd name="T0" fmla="*/ 2147483647 w 13"/>
              <a:gd name="T1" fmla="*/ 2147483647 h 36"/>
              <a:gd name="T2" fmla="*/ 0 w 13"/>
              <a:gd name="T3" fmla="*/ 2147483647 h 36"/>
              <a:gd name="T4" fmla="*/ 0 w 13"/>
              <a:gd name="T5" fmla="*/ 2147483647 h 36"/>
              <a:gd name="T6" fmla="*/ 2147483647 w 13"/>
              <a:gd name="T7" fmla="*/ 0 h 36"/>
              <a:gd name="T8" fmla="*/ 2147483647 w 13"/>
              <a:gd name="T9" fmla="*/ 0 h 36"/>
              <a:gd name="T10" fmla="*/ 2147483647 w 13"/>
              <a:gd name="T11" fmla="*/ 2147483647 h 36"/>
              <a:gd name="T12" fmla="*/ 2147483647 w 13"/>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6">
                <a:moveTo>
                  <a:pt x="6" y="36"/>
                </a:moveTo>
                <a:lnTo>
                  <a:pt x="0" y="36"/>
                </a:lnTo>
                <a:lnTo>
                  <a:pt x="0" y="29"/>
                </a:lnTo>
                <a:lnTo>
                  <a:pt x="6" y="0"/>
                </a:lnTo>
                <a:lnTo>
                  <a:pt x="13" y="0"/>
                </a:lnTo>
                <a:lnTo>
                  <a:pt x="13" y="6"/>
                </a:lnTo>
                <a:lnTo>
                  <a:pt x="6" y="3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5" name="Freeform 2506"/>
          <p:cNvSpPr>
            <a:spLocks/>
          </p:cNvSpPr>
          <p:nvPr/>
        </p:nvSpPr>
        <p:spPr bwMode="auto">
          <a:xfrm>
            <a:off x="5526088" y="2427288"/>
            <a:ext cx="20637" cy="63500"/>
          </a:xfrm>
          <a:custGeom>
            <a:avLst/>
            <a:gdLst>
              <a:gd name="T0" fmla="*/ 2147483647 w 13"/>
              <a:gd name="T1" fmla="*/ 2147483647 h 40"/>
              <a:gd name="T2" fmla="*/ 0 w 13"/>
              <a:gd name="T3" fmla="*/ 2147483647 h 40"/>
              <a:gd name="T4" fmla="*/ 0 w 13"/>
              <a:gd name="T5" fmla="*/ 2147483647 h 40"/>
              <a:gd name="T6" fmla="*/ 2147483647 w 13"/>
              <a:gd name="T7" fmla="*/ 0 h 40"/>
              <a:gd name="T8" fmla="*/ 2147483647 w 13"/>
              <a:gd name="T9" fmla="*/ 0 h 40"/>
              <a:gd name="T10" fmla="*/ 2147483647 w 13"/>
              <a:gd name="T11" fmla="*/ 2147483647 h 40"/>
              <a:gd name="T12" fmla="*/ 2147483647 w 13"/>
              <a:gd name="T13" fmla="*/ 2147483647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0">
                <a:moveTo>
                  <a:pt x="7" y="40"/>
                </a:moveTo>
                <a:lnTo>
                  <a:pt x="0" y="40"/>
                </a:lnTo>
                <a:lnTo>
                  <a:pt x="0" y="34"/>
                </a:lnTo>
                <a:lnTo>
                  <a:pt x="7" y="0"/>
                </a:lnTo>
                <a:lnTo>
                  <a:pt x="13" y="0"/>
                </a:lnTo>
                <a:lnTo>
                  <a:pt x="13" y="7"/>
                </a:lnTo>
                <a:lnTo>
                  <a:pt x="7"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6" name="Freeform 2507"/>
          <p:cNvSpPr>
            <a:spLocks/>
          </p:cNvSpPr>
          <p:nvPr/>
        </p:nvSpPr>
        <p:spPr bwMode="auto">
          <a:xfrm>
            <a:off x="5537200" y="2360613"/>
            <a:ext cx="20638" cy="77787"/>
          </a:xfrm>
          <a:custGeom>
            <a:avLst/>
            <a:gdLst>
              <a:gd name="T0" fmla="*/ 2147483647 w 13"/>
              <a:gd name="T1" fmla="*/ 2147483647 h 49"/>
              <a:gd name="T2" fmla="*/ 0 w 13"/>
              <a:gd name="T3" fmla="*/ 2147483647 h 49"/>
              <a:gd name="T4" fmla="*/ 0 w 13"/>
              <a:gd name="T5" fmla="*/ 2147483647 h 49"/>
              <a:gd name="T6" fmla="*/ 2147483647 w 13"/>
              <a:gd name="T7" fmla="*/ 0 h 49"/>
              <a:gd name="T8" fmla="*/ 2147483647 w 13"/>
              <a:gd name="T9" fmla="*/ 0 h 49"/>
              <a:gd name="T10" fmla="*/ 2147483647 w 13"/>
              <a:gd name="T11" fmla="*/ 2147483647 h 49"/>
              <a:gd name="T12" fmla="*/ 2147483647 w 13"/>
              <a:gd name="T13" fmla="*/ 214748364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9">
                <a:moveTo>
                  <a:pt x="6" y="49"/>
                </a:moveTo>
                <a:lnTo>
                  <a:pt x="0" y="49"/>
                </a:lnTo>
                <a:lnTo>
                  <a:pt x="0" y="42"/>
                </a:lnTo>
                <a:lnTo>
                  <a:pt x="6" y="0"/>
                </a:lnTo>
                <a:lnTo>
                  <a:pt x="13" y="0"/>
                </a:lnTo>
                <a:lnTo>
                  <a:pt x="13" y="6"/>
                </a:lnTo>
                <a:lnTo>
                  <a:pt x="6" y="4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7" name="Freeform 2508"/>
          <p:cNvSpPr>
            <a:spLocks/>
          </p:cNvSpPr>
          <p:nvPr/>
        </p:nvSpPr>
        <p:spPr bwMode="auto">
          <a:xfrm>
            <a:off x="5546725" y="2290763"/>
            <a:ext cx="20638" cy="79375"/>
          </a:xfrm>
          <a:custGeom>
            <a:avLst/>
            <a:gdLst>
              <a:gd name="T0" fmla="*/ 2147483647 w 13"/>
              <a:gd name="T1" fmla="*/ 2147483647 h 50"/>
              <a:gd name="T2" fmla="*/ 0 w 13"/>
              <a:gd name="T3" fmla="*/ 2147483647 h 50"/>
              <a:gd name="T4" fmla="*/ 0 w 13"/>
              <a:gd name="T5" fmla="*/ 2147483647 h 50"/>
              <a:gd name="T6" fmla="*/ 2147483647 w 13"/>
              <a:gd name="T7" fmla="*/ 0 h 50"/>
              <a:gd name="T8" fmla="*/ 2147483647 w 13"/>
              <a:gd name="T9" fmla="*/ 0 h 50"/>
              <a:gd name="T10" fmla="*/ 2147483647 w 13"/>
              <a:gd name="T11" fmla="*/ 2147483647 h 50"/>
              <a:gd name="T12" fmla="*/ 2147483647 w 13"/>
              <a:gd name="T13" fmla="*/ 214748364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0">
                <a:moveTo>
                  <a:pt x="7" y="50"/>
                </a:moveTo>
                <a:lnTo>
                  <a:pt x="0" y="50"/>
                </a:lnTo>
                <a:lnTo>
                  <a:pt x="0" y="44"/>
                </a:lnTo>
                <a:lnTo>
                  <a:pt x="7" y="0"/>
                </a:lnTo>
                <a:lnTo>
                  <a:pt x="13" y="0"/>
                </a:lnTo>
                <a:lnTo>
                  <a:pt x="13" y="7"/>
                </a:lnTo>
                <a:lnTo>
                  <a:pt x="7" y="5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8" name="Freeform 2509"/>
          <p:cNvSpPr>
            <a:spLocks/>
          </p:cNvSpPr>
          <p:nvPr/>
        </p:nvSpPr>
        <p:spPr bwMode="auto">
          <a:xfrm>
            <a:off x="5557838" y="2216150"/>
            <a:ext cx="20637" cy="85725"/>
          </a:xfrm>
          <a:custGeom>
            <a:avLst/>
            <a:gdLst>
              <a:gd name="T0" fmla="*/ 2147483647 w 13"/>
              <a:gd name="T1" fmla="*/ 2147483647 h 54"/>
              <a:gd name="T2" fmla="*/ 0 w 13"/>
              <a:gd name="T3" fmla="*/ 2147483647 h 54"/>
              <a:gd name="T4" fmla="*/ 0 w 13"/>
              <a:gd name="T5" fmla="*/ 2147483647 h 54"/>
              <a:gd name="T6" fmla="*/ 2147483647 w 13"/>
              <a:gd name="T7" fmla="*/ 0 h 54"/>
              <a:gd name="T8" fmla="*/ 2147483647 w 13"/>
              <a:gd name="T9" fmla="*/ 0 h 54"/>
              <a:gd name="T10" fmla="*/ 2147483647 w 13"/>
              <a:gd name="T11" fmla="*/ 2147483647 h 54"/>
              <a:gd name="T12" fmla="*/ 2147483647 w 13"/>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4">
                <a:moveTo>
                  <a:pt x="6" y="54"/>
                </a:moveTo>
                <a:lnTo>
                  <a:pt x="0" y="54"/>
                </a:lnTo>
                <a:lnTo>
                  <a:pt x="0" y="47"/>
                </a:lnTo>
                <a:lnTo>
                  <a:pt x="6" y="0"/>
                </a:lnTo>
                <a:lnTo>
                  <a:pt x="13" y="0"/>
                </a:lnTo>
                <a:lnTo>
                  <a:pt x="13" y="7"/>
                </a:lnTo>
                <a:lnTo>
                  <a:pt x="6" y="5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099" name="Freeform 2510"/>
          <p:cNvSpPr>
            <a:spLocks/>
          </p:cNvSpPr>
          <p:nvPr/>
        </p:nvSpPr>
        <p:spPr bwMode="auto">
          <a:xfrm>
            <a:off x="5567363" y="2143125"/>
            <a:ext cx="20637" cy="84138"/>
          </a:xfrm>
          <a:custGeom>
            <a:avLst/>
            <a:gdLst>
              <a:gd name="T0" fmla="*/ 2147483647 w 13"/>
              <a:gd name="T1" fmla="*/ 2147483647 h 53"/>
              <a:gd name="T2" fmla="*/ 0 w 13"/>
              <a:gd name="T3" fmla="*/ 2147483647 h 53"/>
              <a:gd name="T4" fmla="*/ 0 w 13"/>
              <a:gd name="T5" fmla="*/ 2147483647 h 53"/>
              <a:gd name="T6" fmla="*/ 2147483647 w 13"/>
              <a:gd name="T7" fmla="*/ 0 h 53"/>
              <a:gd name="T8" fmla="*/ 2147483647 w 13"/>
              <a:gd name="T9" fmla="*/ 0 h 53"/>
              <a:gd name="T10" fmla="*/ 2147483647 w 13"/>
              <a:gd name="T11" fmla="*/ 2147483647 h 53"/>
              <a:gd name="T12" fmla="*/ 2147483647 w 13"/>
              <a:gd name="T13" fmla="*/ 2147483647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3">
                <a:moveTo>
                  <a:pt x="7" y="53"/>
                </a:moveTo>
                <a:lnTo>
                  <a:pt x="0" y="53"/>
                </a:lnTo>
                <a:lnTo>
                  <a:pt x="0" y="46"/>
                </a:lnTo>
                <a:lnTo>
                  <a:pt x="7" y="0"/>
                </a:lnTo>
                <a:lnTo>
                  <a:pt x="13" y="0"/>
                </a:lnTo>
                <a:lnTo>
                  <a:pt x="13" y="6"/>
                </a:lnTo>
                <a:lnTo>
                  <a:pt x="7" y="53"/>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0" name="Freeform 2511"/>
          <p:cNvSpPr>
            <a:spLocks/>
          </p:cNvSpPr>
          <p:nvPr/>
        </p:nvSpPr>
        <p:spPr bwMode="auto">
          <a:xfrm>
            <a:off x="5578475" y="2070100"/>
            <a:ext cx="20638" cy="82550"/>
          </a:xfrm>
          <a:custGeom>
            <a:avLst/>
            <a:gdLst>
              <a:gd name="T0" fmla="*/ 2147483647 w 13"/>
              <a:gd name="T1" fmla="*/ 2147483647 h 52"/>
              <a:gd name="T2" fmla="*/ 0 w 13"/>
              <a:gd name="T3" fmla="*/ 2147483647 h 52"/>
              <a:gd name="T4" fmla="*/ 0 w 13"/>
              <a:gd name="T5" fmla="*/ 2147483647 h 52"/>
              <a:gd name="T6" fmla="*/ 2147483647 w 13"/>
              <a:gd name="T7" fmla="*/ 0 h 52"/>
              <a:gd name="T8" fmla="*/ 2147483647 w 13"/>
              <a:gd name="T9" fmla="*/ 0 h 52"/>
              <a:gd name="T10" fmla="*/ 2147483647 w 13"/>
              <a:gd name="T11" fmla="*/ 2147483647 h 52"/>
              <a:gd name="T12" fmla="*/ 2147483647 w 13"/>
              <a:gd name="T13" fmla="*/ 2147483647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2">
                <a:moveTo>
                  <a:pt x="6" y="52"/>
                </a:moveTo>
                <a:lnTo>
                  <a:pt x="0" y="52"/>
                </a:lnTo>
                <a:lnTo>
                  <a:pt x="0" y="46"/>
                </a:lnTo>
                <a:lnTo>
                  <a:pt x="6" y="0"/>
                </a:lnTo>
                <a:lnTo>
                  <a:pt x="13" y="0"/>
                </a:lnTo>
                <a:lnTo>
                  <a:pt x="13" y="7"/>
                </a:lnTo>
                <a:lnTo>
                  <a:pt x="6" y="5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1" name="Freeform 2512"/>
          <p:cNvSpPr>
            <a:spLocks/>
          </p:cNvSpPr>
          <p:nvPr/>
        </p:nvSpPr>
        <p:spPr bwMode="auto">
          <a:xfrm>
            <a:off x="5588000" y="2003425"/>
            <a:ext cx="20638" cy="77788"/>
          </a:xfrm>
          <a:custGeom>
            <a:avLst/>
            <a:gdLst>
              <a:gd name="T0" fmla="*/ 2147483647 w 13"/>
              <a:gd name="T1" fmla="*/ 2147483647 h 49"/>
              <a:gd name="T2" fmla="*/ 0 w 13"/>
              <a:gd name="T3" fmla="*/ 2147483647 h 49"/>
              <a:gd name="T4" fmla="*/ 0 w 13"/>
              <a:gd name="T5" fmla="*/ 2147483647 h 49"/>
              <a:gd name="T6" fmla="*/ 2147483647 w 13"/>
              <a:gd name="T7" fmla="*/ 0 h 49"/>
              <a:gd name="T8" fmla="*/ 2147483647 w 13"/>
              <a:gd name="T9" fmla="*/ 0 h 49"/>
              <a:gd name="T10" fmla="*/ 2147483647 w 13"/>
              <a:gd name="T11" fmla="*/ 2147483647 h 49"/>
              <a:gd name="T12" fmla="*/ 2147483647 w 13"/>
              <a:gd name="T13" fmla="*/ 214748364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9">
                <a:moveTo>
                  <a:pt x="7" y="49"/>
                </a:moveTo>
                <a:lnTo>
                  <a:pt x="0" y="49"/>
                </a:lnTo>
                <a:lnTo>
                  <a:pt x="0" y="42"/>
                </a:lnTo>
                <a:lnTo>
                  <a:pt x="7" y="0"/>
                </a:lnTo>
                <a:lnTo>
                  <a:pt x="13" y="0"/>
                </a:lnTo>
                <a:lnTo>
                  <a:pt x="13" y="7"/>
                </a:lnTo>
                <a:lnTo>
                  <a:pt x="7" y="4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2" name="Freeform 2513"/>
          <p:cNvSpPr>
            <a:spLocks/>
          </p:cNvSpPr>
          <p:nvPr/>
        </p:nvSpPr>
        <p:spPr bwMode="auto">
          <a:xfrm>
            <a:off x="5599113" y="1941513"/>
            <a:ext cx="20637" cy="73025"/>
          </a:xfrm>
          <a:custGeom>
            <a:avLst/>
            <a:gdLst>
              <a:gd name="T0" fmla="*/ 2147483647 w 13"/>
              <a:gd name="T1" fmla="*/ 2147483647 h 46"/>
              <a:gd name="T2" fmla="*/ 0 w 13"/>
              <a:gd name="T3" fmla="*/ 2147483647 h 46"/>
              <a:gd name="T4" fmla="*/ 0 w 13"/>
              <a:gd name="T5" fmla="*/ 2147483647 h 46"/>
              <a:gd name="T6" fmla="*/ 2147483647 w 13"/>
              <a:gd name="T7" fmla="*/ 0 h 46"/>
              <a:gd name="T8" fmla="*/ 2147483647 w 13"/>
              <a:gd name="T9" fmla="*/ 0 h 46"/>
              <a:gd name="T10" fmla="*/ 2147483647 w 13"/>
              <a:gd name="T11" fmla="*/ 2147483647 h 46"/>
              <a:gd name="T12" fmla="*/ 2147483647 w 13"/>
              <a:gd name="T13" fmla="*/ 214748364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6">
                <a:moveTo>
                  <a:pt x="6" y="46"/>
                </a:moveTo>
                <a:lnTo>
                  <a:pt x="0" y="46"/>
                </a:lnTo>
                <a:lnTo>
                  <a:pt x="0" y="39"/>
                </a:lnTo>
                <a:lnTo>
                  <a:pt x="6" y="0"/>
                </a:lnTo>
                <a:lnTo>
                  <a:pt x="13" y="0"/>
                </a:lnTo>
                <a:lnTo>
                  <a:pt x="13" y="7"/>
                </a:lnTo>
                <a:lnTo>
                  <a:pt x="6" y="4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3" name="Freeform 2514"/>
          <p:cNvSpPr>
            <a:spLocks/>
          </p:cNvSpPr>
          <p:nvPr/>
        </p:nvSpPr>
        <p:spPr bwMode="auto">
          <a:xfrm>
            <a:off x="5608638" y="1885950"/>
            <a:ext cx="20637" cy="66675"/>
          </a:xfrm>
          <a:custGeom>
            <a:avLst/>
            <a:gdLst>
              <a:gd name="T0" fmla="*/ 2147483647 w 13"/>
              <a:gd name="T1" fmla="*/ 2147483647 h 42"/>
              <a:gd name="T2" fmla="*/ 0 w 13"/>
              <a:gd name="T3" fmla="*/ 2147483647 h 42"/>
              <a:gd name="T4" fmla="*/ 0 w 13"/>
              <a:gd name="T5" fmla="*/ 2147483647 h 42"/>
              <a:gd name="T6" fmla="*/ 2147483647 w 13"/>
              <a:gd name="T7" fmla="*/ 0 h 42"/>
              <a:gd name="T8" fmla="*/ 2147483647 w 13"/>
              <a:gd name="T9" fmla="*/ 0 h 42"/>
              <a:gd name="T10" fmla="*/ 2147483647 w 13"/>
              <a:gd name="T11" fmla="*/ 2147483647 h 42"/>
              <a:gd name="T12" fmla="*/ 2147483647 w 13"/>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2">
                <a:moveTo>
                  <a:pt x="7" y="42"/>
                </a:moveTo>
                <a:lnTo>
                  <a:pt x="0" y="42"/>
                </a:lnTo>
                <a:lnTo>
                  <a:pt x="0" y="35"/>
                </a:lnTo>
                <a:lnTo>
                  <a:pt x="7" y="0"/>
                </a:lnTo>
                <a:lnTo>
                  <a:pt x="13" y="0"/>
                </a:lnTo>
                <a:lnTo>
                  <a:pt x="13" y="6"/>
                </a:lnTo>
                <a:lnTo>
                  <a:pt x="7"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4" name="Freeform 2515"/>
          <p:cNvSpPr>
            <a:spLocks/>
          </p:cNvSpPr>
          <p:nvPr/>
        </p:nvSpPr>
        <p:spPr bwMode="auto">
          <a:xfrm>
            <a:off x="5619750" y="1839913"/>
            <a:ext cx="20638" cy="55562"/>
          </a:xfrm>
          <a:custGeom>
            <a:avLst/>
            <a:gdLst>
              <a:gd name="T0" fmla="*/ 2147483647 w 13"/>
              <a:gd name="T1" fmla="*/ 2147483647 h 35"/>
              <a:gd name="T2" fmla="*/ 0 w 13"/>
              <a:gd name="T3" fmla="*/ 2147483647 h 35"/>
              <a:gd name="T4" fmla="*/ 0 w 13"/>
              <a:gd name="T5" fmla="*/ 2147483647 h 35"/>
              <a:gd name="T6" fmla="*/ 2147483647 w 13"/>
              <a:gd name="T7" fmla="*/ 0 h 35"/>
              <a:gd name="T8" fmla="*/ 2147483647 w 13"/>
              <a:gd name="T9" fmla="*/ 0 h 35"/>
              <a:gd name="T10" fmla="*/ 2147483647 w 13"/>
              <a:gd name="T11" fmla="*/ 2147483647 h 35"/>
              <a:gd name="T12" fmla="*/ 2147483647 w 13"/>
              <a:gd name="T13" fmla="*/ 2147483647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5">
                <a:moveTo>
                  <a:pt x="6" y="35"/>
                </a:moveTo>
                <a:lnTo>
                  <a:pt x="0" y="35"/>
                </a:lnTo>
                <a:lnTo>
                  <a:pt x="0" y="29"/>
                </a:lnTo>
                <a:lnTo>
                  <a:pt x="6" y="0"/>
                </a:lnTo>
                <a:lnTo>
                  <a:pt x="13" y="0"/>
                </a:lnTo>
                <a:lnTo>
                  <a:pt x="13" y="6"/>
                </a:lnTo>
                <a:lnTo>
                  <a:pt x="6" y="3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5" name="Freeform 2516"/>
          <p:cNvSpPr>
            <a:spLocks/>
          </p:cNvSpPr>
          <p:nvPr/>
        </p:nvSpPr>
        <p:spPr bwMode="auto">
          <a:xfrm>
            <a:off x="5629275" y="1798638"/>
            <a:ext cx="20638" cy="50800"/>
          </a:xfrm>
          <a:custGeom>
            <a:avLst/>
            <a:gdLst>
              <a:gd name="T0" fmla="*/ 2147483647 w 13"/>
              <a:gd name="T1" fmla="*/ 2147483647 h 32"/>
              <a:gd name="T2" fmla="*/ 0 w 13"/>
              <a:gd name="T3" fmla="*/ 2147483647 h 32"/>
              <a:gd name="T4" fmla="*/ 0 w 13"/>
              <a:gd name="T5" fmla="*/ 2147483647 h 32"/>
              <a:gd name="T6" fmla="*/ 2147483647 w 13"/>
              <a:gd name="T7" fmla="*/ 0 h 32"/>
              <a:gd name="T8" fmla="*/ 2147483647 w 13"/>
              <a:gd name="T9" fmla="*/ 0 h 32"/>
              <a:gd name="T10" fmla="*/ 2147483647 w 13"/>
              <a:gd name="T11" fmla="*/ 2147483647 h 32"/>
              <a:gd name="T12" fmla="*/ 2147483647 w 13"/>
              <a:gd name="T13" fmla="*/ 214748364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7" y="32"/>
                </a:moveTo>
                <a:lnTo>
                  <a:pt x="0" y="32"/>
                </a:lnTo>
                <a:lnTo>
                  <a:pt x="0" y="26"/>
                </a:lnTo>
                <a:lnTo>
                  <a:pt x="7" y="0"/>
                </a:lnTo>
                <a:lnTo>
                  <a:pt x="13" y="0"/>
                </a:lnTo>
                <a:lnTo>
                  <a:pt x="13" y="6"/>
                </a:lnTo>
                <a:lnTo>
                  <a:pt x="7" y="3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6" name="Freeform 2517"/>
          <p:cNvSpPr>
            <a:spLocks/>
          </p:cNvSpPr>
          <p:nvPr/>
        </p:nvSpPr>
        <p:spPr bwMode="auto">
          <a:xfrm>
            <a:off x="5640388" y="1762125"/>
            <a:ext cx="20637" cy="46038"/>
          </a:xfrm>
          <a:custGeom>
            <a:avLst/>
            <a:gdLst>
              <a:gd name="T0" fmla="*/ 2147483647 w 13"/>
              <a:gd name="T1" fmla="*/ 2147483647 h 29"/>
              <a:gd name="T2" fmla="*/ 0 w 13"/>
              <a:gd name="T3" fmla="*/ 2147483647 h 29"/>
              <a:gd name="T4" fmla="*/ 0 w 13"/>
              <a:gd name="T5" fmla="*/ 2147483647 h 29"/>
              <a:gd name="T6" fmla="*/ 2147483647 w 13"/>
              <a:gd name="T7" fmla="*/ 0 h 29"/>
              <a:gd name="T8" fmla="*/ 2147483647 w 13"/>
              <a:gd name="T9" fmla="*/ 0 h 29"/>
              <a:gd name="T10" fmla="*/ 2147483647 w 13"/>
              <a:gd name="T11" fmla="*/ 2147483647 h 29"/>
              <a:gd name="T12" fmla="*/ 2147483647 w 13"/>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9">
                <a:moveTo>
                  <a:pt x="6" y="29"/>
                </a:moveTo>
                <a:lnTo>
                  <a:pt x="0" y="29"/>
                </a:lnTo>
                <a:lnTo>
                  <a:pt x="0" y="23"/>
                </a:lnTo>
                <a:lnTo>
                  <a:pt x="6" y="0"/>
                </a:lnTo>
                <a:lnTo>
                  <a:pt x="13" y="0"/>
                </a:lnTo>
                <a:lnTo>
                  <a:pt x="13" y="7"/>
                </a:lnTo>
                <a:lnTo>
                  <a:pt x="6"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7" name="Freeform 2518"/>
          <p:cNvSpPr>
            <a:spLocks/>
          </p:cNvSpPr>
          <p:nvPr/>
        </p:nvSpPr>
        <p:spPr bwMode="auto">
          <a:xfrm>
            <a:off x="5649913" y="1736725"/>
            <a:ext cx="20637" cy="36513"/>
          </a:xfrm>
          <a:custGeom>
            <a:avLst/>
            <a:gdLst>
              <a:gd name="T0" fmla="*/ 2147483647 w 13"/>
              <a:gd name="T1" fmla="*/ 2147483647 h 23"/>
              <a:gd name="T2" fmla="*/ 0 w 13"/>
              <a:gd name="T3" fmla="*/ 2147483647 h 23"/>
              <a:gd name="T4" fmla="*/ 0 w 13"/>
              <a:gd name="T5" fmla="*/ 2147483647 h 23"/>
              <a:gd name="T6" fmla="*/ 2147483647 w 13"/>
              <a:gd name="T7" fmla="*/ 0 h 23"/>
              <a:gd name="T8" fmla="*/ 2147483647 w 13"/>
              <a:gd name="T9" fmla="*/ 0 h 23"/>
              <a:gd name="T10" fmla="*/ 2147483647 w 13"/>
              <a:gd name="T11" fmla="*/ 2147483647 h 23"/>
              <a:gd name="T12" fmla="*/ 2147483647 w 13"/>
              <a:gd name="T13" fmla="*/ 214748364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3">
                <a:moveTo>
                  <a:pt x="7" y="23"/>
                </a:moveTo>
                <a:lnTo>
                  <a:pt x="0" y="23"/>
                </a:lnTo>
                <a:lnTo>
                  <a:pt x="0" y="16"/>
                </a:lnTo>
                <a:lnTo>
                  <a:pt x="7" y="0"/>
                </a:lnTo>
                <a:lnTo>
                  <a:pt x="13" y="0"/>
                </a:lnTo>
                <a:lnTo>
                  <a:pt x="13" y="6"/>
                </a:lnTo>
                <a:lnTo>
                  <a:pt x="7" y="23"/>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8" name="Freeform 2519"/>
          <p:cNvSpPr>
            <a:spLocks/>
          </p:cNvSpPr>
          <p:nvPr/>
        </p:nvSpPr>
        <p:spPr bwMode="auto">
          <a:xfrm>
            <a:off x="5661025" y="1716088"/>
            <a:ext cx="20638" cy="30162"/>
          </a:xfrm>
          <a:custGeom>
            <a:avLst/>
            <a:gdLst>
              <a:gd name="T0" fmla="*/ 2147483647 w 13"/>
              <a:gd name="T1" fmla="*/ 2147483647 h 19"/>
              <a:gd name="T2" fmla="*/ 0 w 13"/>
              <a:gd name="T3" fmla="*/ 2147483647 h 19"/>
              <a:gd name="T4" fmla="*/ 0 w 13"/>
              <a:gd name="T5" fmla="*/ 2147483647 h 19"/>
              <a:gd name="T6" fmla="*/ 2147483647 w 13"/>
              <a:gd name="T7" fmla="*/ 0 h 19"/>
              <a:gd name="T8" fmla="*/ 2147483647 w 13"/>
              <a:gd name="T9" fmla="*/ 0 h 19"/>
              <a:gd name="T10" fmla="*/ 2147483647 w 13"/>
              <a:gd name="T11" fmla="*/ 2147483647 h 19"/>
              <a:gd name="T12" fmla="*/ 2147483647 w 13"/>
              <a:gd name="T13" fmla="*/ 214748364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9">
                <a:moveTo>
                  <a:pt x="6" y="19"/>
                </a:moveTo>
                <a:lnTo>
                  <a:pt x="0" y="19"/>
                </a:lnTo>
                <a:lnTo>
                  <a:pt x="0" y="13"/>
                </a:lnTo>
                <a:lnTo>
                  <a:pt x="6" y="0"/>
                </a:lnTo>
                <a:lnTo>
                  <a:pt x="13" y="0"/>
                </a:lnTo>
                <a:lnTo>
                  <a:pt x="13" y="6"/>
                </a:lnTo>
                <a:lnTo>
                  <a:pt x="6" y="1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09" name="Freeform 2520"/>
          <p:cNvSpPr>
            <a:spLocks/>
          </p:cNvSpPr>
          <p:nvPr/>
        </p:nvSpPr>
        <p:spPr bwMode="auto">
          <a:xfrm>
            <a:off x="5670550" y="1700213"/>
            <a:ext cx="20638" cy="25400"/>
          </a:xfrm>
          <a:custGeom>
            <a:avLst/>
            <a:gdLst>
              <a:gd name="T0" fmla="*/ 2147483647 w 13"/>
              <a:gd name="T1" fmla="*/ 2147483647 h 16"/>
              <a:gd name="T2" fmla="*/ 0 w 13"/>
              <a:gd name="T3" fmla="*/ 2147483647 h 16"/>
              <a:gd name="T4" fmla="*/ 0 w 13"/>
              <a:gd name="T5" fmla="*/ 2147483647 h 16"/>
              <a:gd name="T6" fmla="*/ 2147483647 w 13"/>
              <a:gd name="T7" fmla="*/ 0 h 16"/>
              <a:gd name="T8" fmla="*/ 2147483647 w 13"/>
              <a:gd name="T9" fmla="*/ 0 h 16"/>
              <a:gd name="T10" fmla="*/ 2147483647 w 13"/>
              <a:gd name="T11" fmla="*/ 2147483647 h 16"/>
              <a:gd name="T12" fmla="*/ 2147483647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7" y="16"/>
                </a:moveTo>
                <a:lnTo>
                  <a:pt x="0" y="16"/>
                </a:lnTo>
                <a:lnTo>
                  <a:pt x="0" y="10"/>
                </a:lnTo>
                <a:lnTo>
                  <a:pt x="7" y="0"/>
                </a:lnTo>
                <a:lnTo>
                  <a:pt x="13" y="0"/>
                </a:lnTo>
                <a:lnTo>
                  <a:pt x="13" y="7"/>
                </a:lnTo>
                <a:lnTo>
                  <a:pt x="7" y="1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0" name="Freeform 2521"/>
          <p:cNvSpPr>
            <a:spLocks/>
          </p:cNvSpPr>
          <p:nvPr/>
        </p:nvSpPr>
        <p:spPr bwMode="auto">
          <a:xfrm>
            <a:off x="5681663" y="1692275"/>
            <a:ext cx="20637" cy="19050"/>
          </a:xfrm>
          <a:custGeom>
            <a:avLst/>
            <a:gdLst>
              <a:gd name="T0" fmla="*/ 2147483647 w 13"/>
              <a:gd name="T1" fmla="*/ 2147483647 h 12"/>
              <a:gd name="T2" fmla="*/ 0 w 13"/>
              <a:gd name="T3" fmla="*/ 2147483647 h 12"/>
              <a:gd name="T4" fmla="*/ 0 w 13"/>
              <a:gd name="T5" fmla="*/ 2147483647 h 12"/>
              <a:gd name="T6" fmla="*/ 2147483647 w 13"/>
              <a:gd name="T7" fmla="*/ 0 h 12"/>
              <a:gd name="T8" fmla="*/ 2147483647 w 13"/>
              <a:gd name="T9" fmla="*/ 0 h 12"/>
              <a:gd name="T10" fmla="*/ 2147483647 w 13"/>
              <a:gd name="T11" fmla="*/ 2147483647 h 12"/>
              <a:gd name="T12" fmla="*/ 2147483647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6" y="12"/>
                </a:moveTo>
                <a:lnTo>
                  <a:pt x="0" y="12"/>
                </a:lnTo>
                <a:lnTo>
                  <a:pt x="0" y="5"/>
                </a:lnTo>
                <a:lnTo>
                  <a:pt x="6" y="0"/>
                </a:lnTo>
                <a:lnTo>
                  <a:pt x="13" y="0"/>
                </a:lnTo>
                <a:lnTo>
                  <a:pt x="13" y="7"/>
                </a:lnTo>
                <a:lnTo>
                  <a:pt x="6" y="1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1" name="Freeform 2522"/>
          <p:cNvSpPr>
            <a:spLocks/>
          </p:cNvSpPr>
          <p:nvPr/>
        </p:nvSpPr>
        <p:spPr bwMode="auto">
          <a:xfrm>
            <a:off x="5691188" y="1687513"/>
            <a:ext cx="20637" cy="15875"/>
          </a:xfrm>
          <a:custGeom>
            <a:avLst/>
            <a:gdLst>
              <a:gd name="T0" fmla="*/ 2147483647 w 13"/>
              <a:gd name="T1" fmla="*/ 2147483647 h 10"/>
              <a:gd name="T2" fmla="*/ 0 w 13"/>
              <a:gd name="T3" fmla="*/ 2147483647 h 10"/>
              <a:gd name="T4" fmla="*/ 0 w 13"/>
              <a:gd name="T5" fmla="*/ 2147483647 h 10"/>
              <a:gd name="T6" fmla="*/ 2147483647 w 13"/>
              <a:gd name="T7" fmla="*/ 0 h 10"/>
              <a:gd name="T8" fmla="*/ 2147483647 w 13"/>
              <a:gd name="T9" fmla="*/ 0 h 10"/>
              <a:gd name="T10" fmla="*/ 2147483647 w 13"/>
              <a:gd name="T11" fmla="*/ 2147483647 h 10"/>
              <a:gd name="T12" fmla="*/ 2147483647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10"/>
                </a:lnTo>
                <a:lnTo>
                  <a:pt x="0" y="3"/>
                </a:lnTo>
                <a:lnTo>
                  <a:pt x="7" y="0"/>
                </a:lnTo>
                <a:lnTo>
                  <a:pt x="13" y="0"/>
                </a:lnTo>
                <a:lnTo>
                  <a:pt x="13" y="7"/>
                </a:lnTo>
                <a:lnTo>
                  <a:pt x="7"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2" name="Rectangle 2523"/>
          <p:cNvSpPr>
            <a:spLocks noChangeArrowheads="1"/>
          </p:cNvSpPr>
          <p:nvPr/>
        </p:nvSpPr>
        <p:spPr bwMode="auto">
          <a:xfrm>
            <a:off x="5702300" y="1687513"/>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113" name="Freeform 2524"/>
          <p:cNvSpPr>
            <a:spLocks/>
          </p:cNvSpPr>
          <p:nvPr/>
        </p:nvSpPr>
        <p:spPr bwMode="auto">
          <a:xfrm>
            <a:off x="5711825" y="1687513"/>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4" name="Freeform 2525"/>
          <p:cNvSpPr>
            <a:spLocks/>
          </p:cNvSpPr>
          <p:nvPr/>
        </p:nvSpPr>
        <p:spPr bwMode="auto">
          <a:xfrm>
            <a:off x="5722938" y="1690688"/>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5" name="Freeform 2526"/>
          <p:cNvSpPr>
            <a:spLocks/>
          </p:cNvSpPr>
          <p:nvPr/>
        </p:nvSpPr>
        <p:spPr bwMode="auto">
          <a:xfrm>
            <a:off x="5732463" y="1695450"/>
            <a:ext cx="20637"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7" y="0"/>
                </a:lnTo>
                <a:lnTo>
                  <a:pt x="13" y="7"/>
                </a:lnTo>
                <a:lnTo>
                  <a:pt x="13" y="13"/>
                </a:lnTo>
                <a:lnTo>
                  <a:pt x="7"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6" name="Freeform 2527"/>
          <p:cNvSpPr>
            <a:spLocks/>
          </p:cNvSpPr>
          <p:nvPr/>
        </p:nvSpPr>
        <p:spPr bwMode="auto">
          <a:xfrm>
            <a:off x="5743575" y="1706563"/>
            <a:ext cx="20638"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6"/>
                </a:moveTo>
                <a:lnTo>
                  <a:pt x="0" y="0"/>
                </a:lnTo>
                <a:lnTo>
                  <a:pt x="6" y="0"/>
                </a:lnTo>
                <a:lnTo>
                  <a:pt x="13" y="6"/>
                </a:lnTo>
                <a:lnTo>
                  <a:pt x="13" y="12"/>
                </a:lnTo>
                <a:lnTo>
                  <a:pt x="6" y="12"/>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7" name="Freeform 2528"/>
          <p:cNvSpPr>
            <a:spLocks/>
          </p:cNvSpPr>
          <p:nvPr/>
        </p:nvSpPr>
        <p:spPr bwMode="auto">
          <a:xfrm>
            <a:off x="5753100" y="1716088"/>
            <a:ext cx="20638" cy="23812"/>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6"/>
                </a:moveTo>
                <a:lnTo>
                  <a:pt x="0" y="0"/>
                </a:lnTo>
                <a:lnTo>
                  <a:pt x="7" y="0"/>
                </a:lnTo>
                <a:lnTo>
                  <a:pt x="13" y="8"/>
                </a:lnTo>
                <a:lnTo>
                  <a:pt x="13" y="15"/>
                </a:lnTo>
                <a:lnTo>
                  <a:pt x="7" y="15"/>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8" name="Freeform 2529"/>
          <p:cNvSpPr>
            <a:spLocks/>
          </p:cNvSpPr>
          <p:nvPr/>
        </p:nvSpPr>
        <p:spPr bwMode="auto">
          <a:xfrm>
            <a:off x="5764213" y="1728788"/>
            <a:ext cx="20637" cy="23812"/>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6" y="0"/>
                </a:lnTo>
                <a:lnTo>
                  <a:pt x="13" y="8"/>
                </a:lnTo>
                <a:lnTo>
                  <a:pt x="13" y="15"/>
                </a:lnTo>
                <a:lnTo>
                  <a:pt x="6"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19" name="Freeform 2530"/>
          <p:cNvSpPr>
            <a:spLocks/>
          </p:cNvSpPr>
          <p:nvPr/>
        </p:nvSpPr>
        <p:spPr bwMode="auto">
          <a:xfrm>
            <a:off x="5773738" y="1741488"/>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7"/>
                </a:moveTo>
                <a:lnTo>
                  <a:pt x="0" y="0"/>
                </a:lnTo>
                <a:lnTo>
                  <a:pt x="7" y="0"/>
                </a:lnTo>
                <a:lnTo>
                  <a:pt x="13" y="10"/>
                </a:lnTo>
                <a:lnTo>
                  <a:pt x="13" y="16"/>
                </a:lnTo>
                <a:lnTo>
                  <a:pt x="7" y="16"/>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0" name="Freeform 2531"/>
          <p:cNvSpPr>
            <a:spLocks/>
          </p:cNvSpPr>
          <p:nvPr/>
        </p:nvSpPr>
        <p:spPr bwMode="auto">
          <a:xfrm>
            <a:off x="5784850" y="1757363"/>
            <a:ext cx="20638"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6" y="0"/>
                </a:lnTo>
                <a:lnTo>
                  <a:pt x="13" y="10"/>
                </a:lnTo>
                <a:lnTo>
                  <a:pt x="13"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1" name="Freeform 2532"/>
          <p:cNvSpPr>
            <a:spLocks/>
          </p:cNvSpPr>
          <p:nvPr/>
        </p:nvSpPr>
        <p:spPr bwMode="auto">
          <a:xfrm>
            <a:off x="5794375" y="1773238"/>
            <a:ext cx="20638"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7" y="0"/>
                </a:lnTo>
                <a:lnTo>
                  <a:pt x="13" y="9"/>
                </a:lnTo>
                <a:lnTo>
                  <a:pt x="13" y="16"/>
                </a:lnTo>
                <a:lnTo>
                  <a:pt x="7"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2" name="Freeform 2533"/>
          <p:cNvSpPr>
            <a:spLocks/>
          </p:cNvSpPr>
          <p:nvPr/>
        </p:nvSpPr>
        <p:spPr bwMode="auto">
          <a:xfrm>
            <a:off x="5805488" y="1787525"/>
            <a:ext cx="20637"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6" y="0"/>
                </a:lnTo>
                <a:lnTo>
                  <a:pt x="13" y="12"/>
                </a:lnTo>
                <a:lnTo>
                  <a:pt x="13" y="18"/>
                </a:lnTo>
                <a:lnTo>
                  <a:pt x="6"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3" name="Freeform 2534"/>
          <p:cNvSpPr>
            <a:spLocks/>
          </p:cNvSpPr>
          <p:nvPr/>
        </p:nvSpPr>
        <p:spPr bwMode="auto">
          <a:xfrm>
            <a:off x="5815013" y="1806575"/>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7" y="0"/>
                </a:lnTo>
                <a:lnTo>
                  <a:pt x="13" y="9"/>
                </a:lnTo>
                <a:lnTo>
                  <a:pt x="13" y="16"/>
                </a:lnTo>
                <a:lnTo>
                  <a:pt x="7"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4" name="Freeform 2535"/>
          <p:cNvSpPr>
            <a:spLocks/>
          </p:cNvSpPr>
          <p:nvPr/>
        </p:nvSpPr>
        <p:spPr bwMode="auto">
          <a:xfrm>
            <a:off x="5826125" y="1820863"/>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6" y="0"/>
                </a:lnTo>
                <a:lnTo>
                  <a:pt x="13" y="12"/>
                </a:lnTo>
                <a:lnTo>
                  <a:pt x="13" y="18"/>
                </a:lnTo>
                <a:lnTo>
                  <a:pt x="6"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5" name="Freeform 2536"/>
          <p:cNvSpPr>
            <a:spLocks/>
          </p:cNvSpPr>
          <p:nvPr/>
        </p:nvSpPr>
        <p:spPr bwMode="auto">
          <a:xfrm>
            <a:off x="5835650" y="1839913"/>
            <a:ext cx="20638" cy="26987"/>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6"/>
                </a:moveTo>
                <a:lnTo>
                  <a:pt x="0" y="0"/>
                </a:lnTo>
                <a:lnTo>
                  <a:pt x="7" y="0"/>
                </a:lnTo>
                <a:lnTo>
                  <a:pt x="13" y="11"/>
                </a:lnTo>
                <a:lnTo>
                  <a:pt x="13" y="17"/>
                </a:lnTo>
                <a:lnTo>
                  <a:pt x="7" y="17"/>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6" name="Freeform 2537"/>
          <p:cNvSpPr>
            <a:spLocks/>
          </p:cNvSpPr>
          <p:nvPr/>
        </p:nvSpPr>
        <p:spPr bwMode="auto">
          <a:xfrm>
            <a:off x="5846763" y="1857375"/>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6" y="0"/>
                </a:lnTo>
                <a:lnTo>
                  <a:pt x="13" y="10"/>
                </a:lnTo>
                <a:lnTo>
                  <a:pt x="13"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7" name="Freeform 2538"/>
          <p:cNvSpPr>
            <a:spLocks/>
          </p:cNvSpPr>
          <p:nvPr/>
        </p:nvSpPr>
        <p:spPr bwMode="auto">
          <a:xfrm>
            <a:off x="5856288" y="1873250"/>
            <a:ext cx="20637" cy="26988"/>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6"/>
                </a:moveTo>
                <a:lnTo>
                  <a:pt x="0" y="0"/>
                </a:lnTo>
                <a:lnTo>
                  <a:pt x="7" y="0"/>
                </a:lnTo>
                <a:lnTo>
                  <a:pt x="13" y="11"/>
                </a:lnTo>
                <a:lnTo>
                  <a:pt x="13" y="17"/>
                </a:lnTo>
                <a:lnTo>
                  <a:pt x="7" y="17"/>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8" name="Freeform 2539"/>
          <p:cNvSpPr>
            <a:spLocks/>
          </p:cNvSpPr>
          <p:nvPr/>
        </p:nvSpPr>
        <p:spPr bwMode="auto">
          <a:xfrm>
            <a:off x="5867400" y="1890713"/>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6"/>
                </a:moveTo>
                <a:lnTo>
                  <a:pt x="0" y="0"/>
                </a:lnTo>
                <a:lnTo>
                  <a:pt x="6" y="0"/>
                </a:lnTo>
                <a:lnTo>
                  <a:pt x="13" y="11"/>
                </a:lnTo>
                <a:lnTo>
                  <a:pt x="13" y="18"/>
                </a:lnTo>
                <a:lnTo>
                  <a:pt x="6" y="1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29" name="Freeform 2540"/>
          <p:cNvSpPr>
            <a:spLocks/>
          </p:cNvSpPr>
          <p:nvPr/>
        </p:nvSpPr>
        <p:spPr bwMode="auto">
          <a:xfrm>
            <a:off x="5876925" y="1908175"/>
            <a:ext cx="20638" cy="26988"/>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7" y="0"/>
                </a:lnTo>
                <a:lnTo>
                  <a:pt x="13" y="10"/>
                </a:lnTo>
                <a:lnTo>
                  <a:pt x="13" y="17"/>
                </a:lnTo>
                <a:lnTo>
                  <a:pt x="7"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0" name="Freeform 2541"/>
          <p:cNvSpPr>
            <a:spLocks/>
          </p:cNvSpPr>
          <p:nvPr/>
        </p:nvSpPr>
        <p:spPr bwMode="auto">
          <a:xfrm>
            <a:off x="5888038" y="1924050"/>
            <a:ext cx="20637"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6" y="0"/>
                </a:lnTo>
                <a:lnTo>
                  <a:pt x="13" y="11"/>
                </a:lnTo>
                <a:lnTo>
                  <a:pt x="13" y="18"/>
                </a:lnTo>
                <a:lnTo>
                  <a:pt x="6"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1" name="Freeform 2542"/>
          <p:cNvSpPr>
            <a:spLocks/>
          </p:cNvSpPr>
          <p:nvPr/>
        </p:nvSpPr>
        <p:spPr bwMode="auto">
          <a:xfrm>
            <a:off x="5897563" y="1941513"/>
            <a:ext cx="20637" cy="26987"/>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7" y="0"/>
                </a:lnTo>
                <a:lnTo>
                  <a:pt x="13" y="10"/>
                </a:lnTo>
                <a:lnTo>
                  <a:pt x="13" y="17"/>
                </a:lnTo>
                <a:lnTo>
                  <a:pt x="7"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2" name="Freeform 2543"/>
          <p:cNvSpPr>
            <a:spLocks/>
          </p:cNvSpPr>
          <p:nvPr/>
        </p:nvSpPr>
        <p:spPr bwMode="auto">
          <a:xfrm>
            <a:off x="5908675" y="1957388"/>
            <a:ext cx="20638"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7"/>
                </a:moveTo>
                <a:lnTo>
                  <a:pt x="0" y="0"/>
                </a:lnTo>
                <a:lnTo>
                  <a:pt x="6" y="0"/>
                </a:lnTo>
                <a:lnTo>
                  <a:pt x="13" y="10"/>
                </a:lnTo>
                <a:lnTo>
                  <a:pt x="13" y="16"/>
                </a:lnTo>
                <a:lnTo>
                  <a:pt x="6" y="16"/>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3" name="Freeform 2544"/>
          <p:cNvSpPr>
            <a:spLocks/>
          </p:cNvSpPr>
          <p:nvPr/>
        </p:nvSpPr>
        <p:spPr bwMode="auto">
          <a:xfrm>
            <a:off x="5918200" y="1973263"/>
            <a:ext cx="20638"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7" y="0"/>
                </a:lnTo>
                <a:lnTo>
                  <a:pt x="13" y="8"/>
                </a:lnTo>
                <a:lnTo>
                  <a:pt x="13" y="14"/>
                </a:lnTo>
                <a:lnTo>
                  <a:pt x="7"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4" name="Freeform 2545"/>
          <p:cNvSpPr>
            <a:spLocks/>
          </p:cNvSpPr>
          <p:nvPr/>
        </p:nvSpPr>
        <p:spPr bwMode="auto">
          <a:xfrm>
            <a:off x="5929313" y="1985963"/>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6" y="0"/>
                </a:lnTo>
                <a:lnTo>
                  <a:pt x="13" y="10"/>
                </a:lnTo>
                <a:lnTo>
                  <a:pt x="13"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5" name="Freeform 2546"/>
          <p:cNvSpPr>
            <a:spLocks/>
          </p:cNvSpPr>
          <p:nvPr/>
        </p:nvSpPr>
        <p:spPr bwMode="auto">
          <a:xfrm>
            <a:off x="5938838" y="2001838"/>
            <a:ext cx="17462" cy="25400"/>
          </a:xfrm>
          <a:custGeom>
            <a:avLst/>
            <a:gdLst>
              <a:gd name="T0" fmla="*/ 0 w 11"/>
              <a:gd name="T1" fmla="*/ 2147483647 h 16"/>
              <a:gd name="T2" fmla="*/ 0 w 11"/>
              <a:gd name="T3" fmla="*/ 0 h 16"/>
              <a:gd name="T4" fmla="*/ 2147483647 w 11"/>
              <a:gd name="T5" fmla="*/ 0 h 16"/>
              <a:gd name="T6" fmla="*/ 2147483647 w 11"/>
              <a:gd name="T7" fmla="*/ 2147483647 h 16"/>
              <a:gd name="T8" fmla="*/ 2147483647 w 11"/>
              <a:gd name="T9" fmla="*/ 2147483647 h 16"/>
              <a:gd name="T10" fmla="*/ 2147483647 w 11"/>
              <a:gd name="T11" fmla="*/ 2147483647 h 16"/>
              <a:gd name="T12" fmla="*/ 0 w 11"/>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6">
                <a:moveTo>
                  <a:pt x="0" y="6"/>
                </a:moveTo>
                <a:lnTo>
                  <a:pt x="0" y="0"/>
                </a:lnTo>
                <a:lnTo>
                  <a:pt x="7" y="0"/>
                </a:lnTo>
                <a:lnTo>
                  <a:pt x="11" y="9"/>
                </a:lnTo>
                <a:lnTo>
                  <a:pt x="11" y="16"/>
                </a:lnTo>
                <a:lnTo>
                  <a:pt x="5"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6" name="Freeform 2547"/>
          <p:cNvSpPr>
            <a:spLocks/>
          </p:cNvSpPr>
          <p:nvPr/>
        </p:nvSpPr>
        <p:spPr bwMode="auto">
          <a:xfrm>
            <a:off x="5946775" y="2016125"/>
            <a:ext cx="20638"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6" y="0"/>
                </a:lnTo>
                <a:lnTo>
                  <a:pt x="13" y="8"/>
                </a:lnTo>
                <a:lnTo>
                  <a:pt x="13" y="15"/>
                </a:lnTo>
                <a:lnTo>
                  <a:pt x="6"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7" name="Freeform 2548"/>
          <p:cNvSpPr>
            <a:spLocks/>
          </p:cNvSpPr>
          <p:nvPr/>
        </p:nvSpPr>
        <p:spPr bwMode="auto">
          <a:xfrm>
            <a:off x="5956300" y="2028825"/>
            <a:ext cx="20638" cy="26988"/>
          </a:xfrm>
          <a:custGeom>
            <a:avLst/>
            <a:gdLst>
              <a:gd name="T0" fmla="*/ 0 w 13"/>
              <a:gd name="T1" fmla="*/ 2147483647 h 17"/>
              <a:gd name="T2" fmla="*/ 0 w 13"/>
              <a:gd name="T3" fmla="*/ 0 h 17"/>
              <a:gd name="T4" fmla="*/ 2147483647 w 13"/>
              <a:gd name="T5" fmla="*/ 0 h 17"/>
              <a:gd name="T6" fmla="*/ 2147483647 w 13"/>
              <a:gd name="T7" fmla="*/ 2147483647 h 17"/>
              <a:gd name="T8" fmla="*/ 2147483647 w 13"/>
              <a:gd name="T9" fmla="*/ 2147483647 h 17"/>
              <a:gd name="T10" fmla="*/ 2147483647 w 13"/>
              <a:gd name="T11" fmla="*/ 2147483647 h 17"/>
              <a:gd name="T12" fmla="*/ 0 w 13"/>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7">
                <a:moveTo>
                  <a:pt x="0" y="7"/>
                </a:moveTo>
                <a:lnTo>
                  <a:pt x="0" y="0"/>
                </a:lnTo>
                <a:lnTo>
                  <a:pt x="7" y="0"/>
                </a:lnTo>
                <a:lnTo>
                  <a:pt x="13" y="10"/>
                </a:lnTo>
                <a:lnTo>
                  <a:pt x="13" y="17"/>
                </a:lnTo>
                <a:lnTo>
                  <a:pt x="7" y="17"/>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8" name="Freeform 2549"/>
          <p:cNvSpPr>
            <a:spLocks/>
          </p:cNvSpPr>
          <p:nvPr/>
        </p:nvSpPr>
        <p:spPr bwMode="auto">
          <a:xfrm>
            <a:off x="5967413" y="2044700"/>
            <a:ext cx="20637"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6" y="0"/>
                </a:lnTo>
                <a:lnTo>
                  <a:pt x="13" y="8"/>
                </a:lnTo>
                <a:lnTo>
                  <a:pt x="13" y="15"/>
                </a:lnTo>
                <a:lnTo>
                  <a:pt x="6"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39" name="Freeform 2550"/>
          <p:cNvSpPr>
            <a:spLocks/>
          </p:cNvSpPr>
          <p:nvPr/>
        </p:nvSpPr>
        <p:spPr bwMode="auto">
          <a:xfrm>
            <a:off x="5976938" y="2057400"/>
            <a:ext cx="20637"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7" y="0"/>
                </a:lnTo>
                <a:lnTo>
                  <a:pt x="13" y="8"/>
                </a:lnTo>
                <a:lnTo>
                  <a:pt x="13" y="15"/>
                </a:lnTo>
                <a:lnTo>
                  <a:pt x="7"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0" name="Freeform 2551"/>
          <p:cNvSpPr>
            <a:spLocks/>
          </p:cNvSpPr>
          <p:nvPr/>
        </p:nvSpPr>
        <p:spPr bwMode="auto">
          <a:xfrm>
            <a:off x="5988050" y="2070100"/>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1" name="Freeform 2552"/>
          <p:cNvSpPr>
            <a:spLocks/>
          </p:cNvSpPr>
          <p:nvPr/>
        </p:nvSpPr>
        <p:spPr bwMode="auto">
          <a:xfrm>
            <a:off x="5997575" y="2081213"/>
            <a:ext cx="20638"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7" y="0"/>
                </a:lnTo>
                <a:lnTo>
                  <a:pt x="13" y="8"/>
                </a:lnTo>
                <a:lnTo>
                  <a:pt x="13" y="14"/>
                </a:lnTo>
                <a:lnTo>
                  <a:pt x="7"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2" name="Freeform 2553"/>
          <p:cNvSpPr>
            <a:spLocks/>
          </p:cNvSpPr>
          <p:nvPr/>
        </p:nvSpPr>
        <p:spPr bwMode="auto">
          <a:xfrm>
            <a:off x="6008688" y="2093913"/>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6" y="0"/>
                </a:lnTo>
                <a:lnTo>
                  <a:pt x="13" y="8"/>
                </a:lnTo>
                <a:lnTo>
                  <a:pt x="13"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3" name="Freeform 2554"/>
          <p:cNvSpPr>
            <a:spLocks/>
          </p:cNvSpPr>
          <p:nvPr/>
        </p:nvSpPr>
        <p:spPr bwMode="auto">
          <a:xfrm>
            <a:off x="6018213" y="2106613"/>
            <a:ext cx="20637"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7" y="0"/>
                </a:lnTo>
                <a:lnTo>
                  <a:pt x="13" y="6"/>
                </a:lnTo>
                <a:lnTo>
                  <a:pt x="13" y="13"/>
                </a:lnTo>
                <a:lnTo>
                  <a:pt x="7"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4" name="Freeform 2555"/>
          <p:cNvSpPr>
            <a:spLocks/>
          </p:cNvSpPr>
          <p:nvPr/>
        </p:nvSpPr>
        <p:spPr bwMode="auto">
          <a:xfrm>
            <a:off x="6029325" y="2116138"/>
            <a:ext cx="20638"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5" name="Freeform 2556"/>
          <p:cNvSpPr>
            <a:spLocks/>
          </p:cNvSpPr>
          <p:nvPr/>
        </p:nvSpPr>
        <p:spPr bwMode="auto">
          <a:xfrm>
            <a:off x="6038850" y="2127250"/>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7" y="0"/>
                </a:lnTo>
                <a:lnTo>
                  <a:pt x="13" y="6"/>
                </a:lnTo>
                <a:lnTo>
                  <a:pt x="13" y="13"/>
                </a:lnTo>
                <a:lnTo>
                  <a:pt x="7"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6" name="Freeform 2557"/>
          <p:cNvSpPr>
            <a:spLocks/>
          </p:cNvSpPr>
          <p:nvPr/>
        </p:nvSpPr>
        <p:spPr bwMode="auto">
          <a:xfrm>
            <a:off x="6049963" y="2136775"/>
            <a:ext cx="20637"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7" name="Freeform 2558"/>
          <p:cNvSpPr>
            <a:spLocks/>
          </p:cNvSpPr>
          <p:nvPr/>
        </p:nvSpPr>
        <p:spPr bwMode="auto">
          <a:xfrm>
            <a:off x="6059488" y="2147888"/>
            <a:ext cx="20637"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7" y="0"/>
                </a:lnTo>
                <a:lnTo>
                  <a:pt x="13" y="6"/>
                </a:lnTo>
                <a:lnTo>
                  <a:pt x="13" y="13"/>
                </a:lnTo>
                <a:lnTo>
                  <a:pt x="7"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8" name="Freeform 2559"/>
          <p:cNvSpPr>
            <a:spLocks/>
          </p:cNvSpPr>
          <p:nvPr/>
        </p:nvSpPr>
        <p:spPr bwMode="auto">
          <a:xfrm>
            <a:off x="6070600" y="2157413"/>
            <a:ext cx="20638"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49" name="Freeform 2560"/>
          <p:cNvSpPr>
            <a:spLocks/>
          </p:cNvSpPr>
          <p:nvPr/>
        </p:nvSpPr>
        <p:spPr bwMode="auto">
          <a:xfrm>
            <a:off x="6080125" y="2168525"/>
            <a:ext cx="20638" cy="17463"/>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0" name="Freeform 2561"/>
          <p:cNvSpPr>
            <a:spLocks/>
          </p:cNvSpPr>
          <p:nvPr/>
        </p:nvSpPr>
        <p:spPr bwMode="auto">
          <a:xfrm>
            <a:off x="6091238" y="2176463"/>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6"/>
                </a:moveTo>
                <a:lnTo>
                  <a:pt x="0" y="0"/>
                </a:lnTo>
                <a:lnTo>
                  <a:pt x="6" y="0"/>
                </a:lnTo>
                <a:lnTo>
                  <a:pt x="13" y="6"/>
                </a:lnTo>
                <a:lnTo>
                  <a:pt x="13" y="12"/>
                </a:lnTo>
                <a:lnTo>
                  <a:pt x="6" y="12"/>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1" name="Freeform 2562"/>
          <p:cNvSpPr>
            <a:spLocks/>
          </p:cNvSpPr>
          <p:nvPr/>
        </p:nvSpPr>
        <p:spPr bwMode="auto">
          <a:xfrm>
            <a:off x="6100763" y="2185988"/>
            <a:ext cx="20637" cy="17462"/>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2" name="Freeform 2563"/>
          <p:cNvSpPr>
            <a:spLocks/>
          </p:cNvSpPr>
          <p:nvPr/>
        </p:nvSpPr>
        <p:spPr bwMode="auto">
          <a:xfrm>
            <a:off x="6111875" y="2193925"/>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6" y="0"/>
                </a:lnTo>
                <a:lnTo>
                  <a:pt x="13" y="6"/>
                </a:lnTo>
                <a:lnTo>
                  <a:pt x="13" y="13"/>
                </a:lnTo>
                <a:lnTo>
                  <a:pt x="6"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3" name="Freeform 2564"/>
          <p:cNvSpPr>
            <a:spLocks/>
          </p:cNvSpPr>
          <p:nvPr/>
        </p:nvSpPr>
        <p:spPr bwMode="auto">
          <a:xfrm>
            <a:off x="6121400" y="2203450"/>
            <a:ext cx="20638"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7" y="0"/>
                </a:lnTo>
                <a:lnTo>
                  <a:pt x="13" y="5"/>
                </a:lnTo>
                <a:lnTo>
                  <a:pt x="13" y="12"/>
                </a:lnTo>
                <a:lnTo>
                  <a:pt x="7"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4" name="Freeform 2565"/>
          <p:cNvSpPr>
            <a:spLocks/>
          </p:cNvSpPr>
          <p:nvPr/>
        </p:nvSpPr>
        <p:spPr bwMode="auto">
          <a:xfrm>
            <a:off x="6132513" y="2211388"/>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6" y="0"/>
                </a:lnTo>
                <a:lnTo>
                  <a:pt x="13" y="5"/>
                </a:lnTo>
                <a:lnTo>
                  <a:pt x="13" y="12"/>
                </a:lnTo>
                <a:lnTo>
                  <a:pt x="6"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5" name="Freeform 2566"/>
          <p:cNvSpPr>
            <a:spLocks/>
          </p:cNvSpPr>
          <p:nvPr/>
        </p:nvSpPr>
        <p:spPr bwMode="auto">
          <a:xfrm>
            <a:off x="6142038" y="2219325"/>
            <a:ext cx="20637" cy="17463"/>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7"/>
                </a:moveTo>
                <a:lnTo>
                  <a:pt x="0" y="0"/>
                </a:lnTo>
                <a:lnTo>
                  <a:pt x="7" y="0"/>
                </a:lnTo>
                <a:lnTo>
                  <a:pt x="13" y="5"/>
                </a:lnTo>
                <a:lnTo>
                  <a:pt x="13" y="11"/>
                </a:lnTo>
                <a:lnTo>
                  <a:pt x="7" y="11"/>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6" name="Freeform 2567"/>
          <p:cNvSpPr>
            <a:spLocks/>
          </p:cNvSpPr>
          <p:nvPr/>
        </p:nvSpPr>
        <p:spPr bwMode="auto">
          <a:xfrm>
            <a:off x="6153150" y="2227263"/>
            <a:ext cx="20638" cy="17462"/>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6" y="0"/>
                </a:lnTo>
                <a:lnTo>
                  <a:pt x="13" y="5"/>
                </a:lnTo>
                <a:lnTo>
                  <a:pt x="13"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7" name="Freeform 2568"/>
          <p:cNvSpPr>
            <a:spLocks/>
          </p:cNvSpPr>
          <p:nvPr/>
        </p:nvSpPr>
        <p:spPr bwMode="auto">
          <a:xfrm>
            <a:off x="6162675" y="2235200"/>
            <a:ext cx="20638" cy="17463"/>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8" name="Freeform 2569"/>
          <p:cNvSpPr>
            <a:spLocks/>
          </p:cNvSpPr>
          <p:nvPr/>
        </p:nvSpPr>
        <p:spPr bwMode="auto">
          <a:xfrm>
            <a:off x="6173788" y="2243138"/>
            <a:ext cx="20637" cy="14287"/>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59" name="Freeform 2570"/>
          <p:cNvSpPr>
            <a:spLocks/>
          </p:cNvSpPr>
          <p:nvPr/>
        </p:nvSpPr>
        <p:spPr bwMode="auto">
          <a:xfrm>
            <a:off x="6183313" y="2247900"/>
            <a:ext cx="20637" cy="17463"/>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0" name="Freeform 2571"/>
          <p:cNvSpPr>
            <a:spLocks/>
          </p:cNvSpPr>
          <p:nvPr/>
        </p:nvSpPr>
        <p:spPr bwMode="auto">
          <a:xfrm>
            <a:off x="6194425" y="2255838"/>
            <a:ext cx="20638" cy="17462"/>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6" y="0"/>
                </a:lnTo>
                <a:lnTo>
                  <a:pt x="13" y="5"/>
                </a:lnTo>
                <a:lnTo>
                  <a:pt x="13"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1" name="Freeform 2572"/>
          <p:cNvSpPr>
            <a:spLocks/>
          </p:cNvSpPr>
          <p:nvPr/>
        </p:nvSpPr>
        <p:spPr bwMode="auto">
          <a:xfrm>
            <a:off x="6203950" y="2263775"/>
            <a:ext cx="20638"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2" name="Freeform 2573"/>
          <p:cNvSpPr>
            <a:spLocks/>
          </p:cNvSpPr>
          <p:nvPr/>
        </p:nvSpPr>
        <p:spPr bwMode="auto">
          <a:xfrm>
            <a:off x="6215063" y="2268538"/>
            <a:ext cx="20637" cy="14287"/>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3" name="Freeform 2574"/>
          <p:cNvSpPr>
            <a:spLocks/>
          </p:cNvSpPr>
          <p:nvPr/>
        </p:nvSpPr>
        <p:spPr bwMode="auto">
          <a:xfrm>
            <a:off x="6224588" y="2273300"/>
            <a:ext cx="20637" cy="17463"/>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4" name="Freeform 2575"/>
          <p:cNvSpPr>
            <a:spLocks/>
          </p:cNvSpPr>
          <p:nvPr/>
        </p:nvSpPr>
        <p:spPr bwMode="auto">
          <a:xfrm>
            <a:off x="6235700" y="2281238"/>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5" name="Freeform 2576"/>
          <p:cNvSpPr>
            <a:spLocks/>
          </p:cNvSpPr>
          <p:nvPr/>
        </p:nvSpPr>
        <p:spPr bwMode="auto">
          <a:xfrm>
            <a:off x="6245225" y="2286000"/>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3"/>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6" name="Freeform 2577"/>
          <p:cNvSpPr>
            <a:spLocks/>
          </p:cNvSpPr>
          <p:nvPr/>
        </p:nvSpPr>
        <p:spPr bwMode="auto">
          <a:xfrm>
            <a:off x="6256338" y="2290763"/>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6" y="0"/>
                </a:lnTo>
                <a:lnTo>
                  <a:pt x="13" y="5"/>
                </a:lnTo>
                <a:lnTo>
                  <a:pt x="13" y="12"/>
                </a:lnTo>
                <a:lnTo>
                  <a:pt x="6"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7" name="Freeform 2578"/>
          <p:cNvSpPr>
            <a:spLocks/>
          </p:cNvSpPr>
          <p:nvPr/>
        </p:nvSpPr>
        <p:spPr bwMode="auto">
          <a:xfrm>
            <a:off x="6265863" y="2298700"/>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3"/>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8" name="Freeform 2579"/>
          <p:cNvSpPr>
            <a:spLocks/>
          </p:cNvSpPr>
          <p:nvPr/>
        </p:nvSpPr>
        <p:spPr bwMode="auto">
          <a:xfrm>
            <a:off x="6276975" y="2303463"/>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69" name="Freeform 2580"/>
          <p:cNvSpPr>
            <a:spLocks/>
          </p:cNvSpPr>
          <p:nvPr/>
        </p:nvSpPr>
        <p:spPr bwMode="auto">
          <a:xfrm>
            <a:off x="6286500" y="2309813"/>
            <a:ext cx="20638" cy="14287"/>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0" name="Freeform 2581"/>
          <p:cNvSpPr>
            <a:spLocks/>
          </p:cNvSpPr>
          <p:nvPr/>
        </p:nvSpPr>
        <p:spPr bwMode="auto">
          <a:xfrm>
            <a:off x="6297613" y="2314575"/>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1" name="Freeform 2582"/>
          <p:cNvSpPr>
            <a:spLocks/>
          </p:cNvSpPr>
          <p:nvPr/>
        </p:nvSpPr>
        <p:spPr bwMode="auto">
          <a:xfrm>
            <a:off x="6307138" y="2319338"/>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3"/>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2" name="Freeform 2583"/>
          <p:cNvSpPr>
            <a:spLocks/>
          </p:cNvSpPr>
          <p:nvPr/>
        </p:nvSpPr>
        <p:spPr bwMode="auto">
          <a:xfrm>
            <a:off x="6318250" y="2324100"/>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3" name="Freeform 2584"/>
          <p:cNvSpPr>
            <a:spLocks/>
          </p:cNvSpPr>
          <p:nvPr/>
        </p:nvSpPr>
        <p:spPr bwMode="auto">
          <a:xfrm>
            <a:off x="6327775" y="2330450"/>
            <a:ext cx="20638"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4" name="Freeform 2585"/>
          <p:cNvSpPr>
            <a:spLocks/>
          </p:cNvSpPr>
          <p:nvPr/>
        </p:nvSpPr>
        <p:spPr bwMode="auto">
          <a:xfrm>
            <a:off x="6338888" y="2335213"/>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5" name="Freeform 2586"/>
          <p:cNvSpPr>
            <a:spLocks/>
          </p:cNvSpPr>
          <p:nvPr/>
        </p:nvSpPr>
        <p:spPr bwMode="auto">
          <a:xfrm>
            <a:off x="6348413" y="2336800"/>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6" name="Freeform 2587"/>
          <p:cNvSpPr>
            <a:spLocks/>
          </p:cNvSpPr>
          <p:nvPr/>
        </p:nvSpPr>
        <p:spPr bwMode="auto">
          <a:xfrm>
            <a:off x="6359525" y="2343150"/>
            <a:ext cx="20638"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7" name="Freeform 2588"/>
          <p:cNvSpPr>
            <a:spLocks/>
          </p:cNvSpPr>
          <p:nvPr/>
        </p:nvSpPr>
        <p:spPr bwMode="auto">
          <a:xfrm>
            <a:off x="6369050" y="2347913"/>
            <a:ext cx="19050" cy="15875"/>
          </a:xfrm>
          <a:custGeom>
            <a:avLst/>
            <a:gdLst>
              <a:gd name="T0" fmla="*/ 0 w 12"/>
              <a:gd name="T1" fmla="*/ 2147483647 h 10"/>
              <a:gd name="T2" fmla="*/ 0 w 12"/>
              <a:gd name="T3" fmla="*/ 0 h 10"/>
              <a:gd name="T4" fmla="*/ 2147483647 w 12"/>
              <a:gd name="T5" fmla="*/ 0 h 10"/>
              <a:gd name="T6" fmla="*/ 2147483647 w 12"/>
              <a:gd name="T7" fmla="*/ 2147483647 h 10"/>
              <a:gd name="T8" fmla="*/ 2147483647 w 12"/>
              <a:gd name="T9" fmla="*/ 2147483647 h 10"/>
              <a:gd name="T10" fmla="*/ 2147483647 w 12"/>
              <a:gd name="T11" fmla="*/ 2147483647 h 10"/>
              <a:gd name="T12" fmla="*/ 0 w 12"/>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0" y="6"/>
                </a:moveTo>
                <a:lnTo>
                  <a:pt x="0" y="0"/>
                </a:lnTo>
                <a:lnTo>
                  <a:pt x="7" y="0"/>
                </a:lnTo>
                <a:lnTo>
                  <a:pt x="12" y="3"/>
                </a:lnTo>
                <a:lnTo>
                  <a:pt x="12" y="10"/>
                </a:lnTo>
                <a:lnTo>
                  <a:pt x="5"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8" name="Freeform 2589"/>
          <p:cNvSpPr>
            <a:spLocks/>
          </p:cNvSpPr>
          <p:nvPr/>
        </p:nvSpPr>
        <p:spPr bwMode="auto">
          <a:xfrm>
            <a:off x="6376988" y="2352675"/>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79" name="Freeform 2590"/>
          <p:cNvSpPr>
            <a:spLocks/>
          </p:cNvSpPr>
          <p:nvPr/>
        </p:nvSpPr>
        <p:spPr bwMode="auto">
          <a:xfrm>
            <a:off x="6388100" y="2355850"/>
            <a:ext cx="20638"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0" name="Freeform 2591"/>
          <p:cNvSpPr>
            <a:spLocks/>
          </p:cNvSpPr>
          <p:nvPr/>
        </p:nvSpPr>
        <p:spPr bwMode="auto">
          <a:xfrm>
            <a:off x="6397625" y="2360613"/>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1" name="Freeform 2592"/>
          <p:cNvSpPr>
            <a:spLocks/>
          </p:cNvSpPr>
          <p:nvPr/>
        </p:nvSpPr>
        <p:spPr bwMode="auto">
          <a:xfrm>
            <a:off x="6408738" y="2363788"/>
            <a:ext cx="20637" cy="14287"/>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2" name="Freeform 2593"/>
          <p:cNvSpPr>
            <a:spLocks/>
          </p:cNvSpPr>
          <p:nvPr/>
        </p:nvSpPr>
        <p:spPr bwMode="auto">
          <a:xfrm>
            <a:off x="6418263" y="2368550"/>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3" name="Freeform 2594"/>
          <p:cNvSpPr>
            <a:spLocks/>
          </p:cNvSpPr>
          <p:nvPr/>
        </p:nvSpPr>
        <p:spPr bwMode="auto">
          <a:xfrm>
            <a:off x="6429375" y="2370138"/>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4" name="Freeform 2595"/>
          <p:cNvSpPr>
            <a:spLocks/>
          </p:cNvSpPr>
          <p:nvPr/>
        </p:nvSpPr>
        <p:spPr bwMode="auto">
          <a:xfrm>
            <a:off x="6438900" y="2376488"/>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5" name="Freeform 2596"/>
          <p:cNvSpPr>
            <a:spLocks/>
          </p:cNvSpPr>
          <p:nvPr/>
        </p:nvSpPr>
        <p:spPr bwMode="auto">
          <a:xfrm>
            <a:off x="6450013" y="2378075"/>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6" name="Freeform 2597"/>
          <p:cNvSpPr>
            <a:spLocks/>
          </p:cNvSpPr>
          <p:nvPr/>
        </p:nvSpPr>
        <p:spPr bwMode="auto">
          <a:xfrm>
            <a:off x="6459538" y="2384425"/>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7" name="Freeform 2598"/>
          <p:cNvSpPr>
            <a:spLocks/>
          </p:cNvSpPr>
          <p:nvPr/>
        </p:nvSpPr>
        <p:spPr bwMode="auto">
          <a:xfrm>
            <a:off x="6470650" y="2386013"/>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8" name="Freeform 2599"/>
          <p:cNvSpPr>
            <a:spLocks/>
          </p:cNvSpPr>
          <p:nvPr/>
        </p:nvSpPr>
        <p:spPr bwMode="auto">
          <a:xfrm>
            <a:off x="6480175" y="2389188"/>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89" name="Freeform 2600"/>
          <p:cNvSpPr>
            <a:spLocks/>
          </p:cNvSpPr>
          <p:nvPr/>
        </p:nvSpPr>
        <p:spPr bwMode="auto">
          <a:xfrm>
            <a:off x="6491288" y="2390775"/>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0" name="Freeform 2601"/>
          <p:cNvSpPr>
            <a:spLocks/>
          </p:cNvSpPr>
          <p:nvPr/>
        </p:nvSpPr>
        <p:spPr bwMode="auto">
          <a:xfrm>
            <a:off x="6500813" y="2397125"/>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1" name="Freeform 2602"/>
          <p:cNvSpPr>
            <a:spLocks/>
          </p:cNvSpPr>
          <p:nvPr/>
        </p:nvSpPr>
        <p:spPr bwMode="auto">
          <a:xfrm>
            <a:off x="6511925" y="2398713"/>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2" name="Freeform 2603"/>
          <p:cNvSpPr>
            <a:spLocks/>
          </p:cNvSpPr>
          <p:nvPr/>
        </p:nvSpPr>
        <p:spPr bwMode="auto">
          <a:xfrm>
            <a:off x="6521450" y="2401888"/>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3" name="Freeform 2604"/>
          <p:cNvSpPr>
            <a:spLocks/>
          </p:cNvSpPr>
          <p:nvPr/>
        </p:nvSpPr>
        <p:spPr bwMode="auto">
          <a:xfrm>
            <a:off x="6532563" y="2403475"/>
            <a:ext cx="20637"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6" y="0"/>
                </a:lnTo>
                <a:lnTo>
                  <a:pt x="13" y="2"/>
                </a:lnTo>
                <a:lnTo>
                  <a:pt x="13" y="9"/>
                </a:lnTo>
                <a:lnTo>
                  <a:pt x="6"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4" name="Freeform 2605"/>
          <p:cNvSpPr>
            <a:spLocks/>
          </p:cNvSpPr>
          <p:nvPr/>
        </p:nvSpPr>
        <p:spPr bwMode="auto">
          <a:xfrm>
            <a:off x="6542088" y="2406650"/>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5" name="Freeform 2606"/>
          <p:cNvSpPr>
            <a:spLocks/>
          </p:cNvSpPr>
          <p:nvPr/>
        </p:nvSpPr>
        <p:spPr bwMode="auto">
          <a:xfrm>
            <a:off x="6553200" y="2409825"/>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6" name="Freeform 2607"/>
          <p:cNvSpPr>
            <a:spLocks/>
          </p:cNvSpPr>
          <p:nvPr/>
        </p:nvSpPr>
        <p:spPr bwMode="auto">
          <a:xfrm>
            <a:off x="6562725" y="2411413"/>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7" name="Freeform 2608"/>
          <p:cNvSpPr>
            <a:spLocks/>
          </p:cNvSpPr>
          <p:nvPr/>
        </p:nvSpPr>
        <p:spPr bwMode="auto">
          <a:xfrm>
            <a:off x="6573838" y="2414588"/>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8" name="Freeform 2609"/>
          <p:cNvSpPr>
            <a:spLocks/>
          </p:cNvSpPr>
          <p:nvPr/>
        </p:nvSpPr>
        <p:spPr bwMode="auto">
          <a:xfrm>
            <a:off x="6583363" y="2419350"/>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199" name="Freeform 2610"/>
          <p:cNvSpPr>
            <a:spLocks/>
          </p:cNvSpPr>
          <p:nvPr/>
        </p:nvSpPr>
        <p:spPr bwMode="auto">
          <a:xfrm>
            <a:off x="6594475" y="2422525"/>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0" name="Freeform 2611"/>
          <p:cNvSpPr>
            <a:spLocks/>
          </p:cNvSpPr>
          <p:nvPr/>
        </p:nvSpPr>
        <p:spPr bwMode="auto">
          <a:xfrm>
            <a:off x="6604000" y="2424113"/>
            <a:ext cx="20638" cy="14287"/>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7" y="0"/>
                </a:lnTo>
                <a:lnTo>
                  <a:pt x="13" y="2"/>
                </a:lnTo>
                <a:lnTo>
                  <a:pt x="13" y="9"/>
                </a:lnTo>
                <a:lnTo>
                  <a:pt x="7"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1" name="Freeform 2612"/>
          <p:cNvSpPr>
            <a:spLocks/>
          </p:cNvSpPr>
          <p:nvPr/>
        </p:nvSpPr>
        <p:spPr bwMode="auto">
          <a:xfrm>
            <a:off x="6615113" y="2427288"/>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2" name="Freeform 2613"/>
          <p:cNvSpPr>
            <a:spLocks/>
          </p:cNvSpPr>
          <p:nvPr/>
        </p:nvSpPr>
        <p:spPr bwMode="auto">
          <a:xfrm>
            <a:off x="6624638" y="2430463"/>
            <a:ext cx="20637" cy="14287"/>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3" name="Freeform 2614"/>
          <p:cNvSpPr>
            <a:spLocks/>
          </p:cNvSpPr>
          <p:nvPr/>
        </p:nvSpPr>
        <p:spPr bwMode="auto">
          <a:xfrm>
            <a:off x="6635750" y="2435225"/>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2"/>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4" name="Freeform 2615"/>
          <p:cNvSpPr>
            <a:spLocks/>
          </p:cNvSpPr>
          <p:nvPr/>
        </p:nvSpPr>
        <p:spPr bwMode="auto">
          <a:xfrm>
            <a:off x="6645275" y="2438400"/>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5" name="Freeform 2616"/>
          <p:cNvSpPr>
            <a:spLocks/>
          </p:cNvSpPr>
          <p:nvPr/>
        </p:nvSpPr>
        <p:spPr bwMode="auto">
          <a:xfrm>
            <a:off x="6656388" y="2439988"/>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6" name="Freeform 2617"/>
          <p:cNvSpPr>
            <a:spLocks/>
          </p:cNvSpPr>
          <p:nvPr/>
        </p:nvSpPr>
        <p:spPr bwMode="auto">
          <a:xfrm>
            <a:off x="6665913" y="2443163"/>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7" name="Freeform 2618"/>
          <p:cNvSpPr>
            <a:spLocks/>
          </p:cNvSpPr>
          <p:nvPr/>
        </p:nvSpPr>
        <p:spPr bwMode="auto">
          <a:xfrm>
            <a:off x="6677025" y="2444750"/>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8" name="Freeform 2619"/>
          <p:cNvSpPr>
            <a:spLocks/>
          </p:cNvSpPr>
          <p:nvPr/>
        </p:nvSpPr>
        <p:spPr bwMode="auto">
          <a:xfrm>
            <a:off x="6686550" y="2451100"/>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09" name="Freeform 2620"/>
          <p:cNvSpPr>
            <a:spLocks/>
          </p:cNvSpPr>
          <p:nvPr/>
        </p:nvSpPr>
        <p:spPr bwMode="auto">
          <a:xfrm>
            <a:off x="6697663" y="2452688"/>
            <a:ext cx="17462" cy="15875"/>
          </a:xfrm>
          <a:custGeom>
            <a:avLst/>
            <a:gdLst>
              <a:gd name="T0" fmla="*/ 0 w 11"/>
              <a:gd name="T1" fmla="*/ 2147483647 h 10"/>
              <a:gd name="T2" fmla="*/ 0 w 11"/>
              <a:gd name="T3" fmla="*/ 0 h 10"/>
              <a:gd name="T4" fmla="*/ 2147483647 w 11"/>
              <a:gd name="T5" fmla="*/ 0 h 10"/>
              <a:gd name="T6" fmla="*/ 2147483647 w 11"/>
              <a:gd name="T7" fmla="*/ 2147483647 h 10"/>
              <a:gd name="T8" fmla="*/ 2147483647 w 11"/>
              <a:gd name="T9" fmla="*/ 2147483647 h 10"/>
              <a:gd name="T10" fmla="*/ 2147483647 w 11"/>
              <a:gd name="T11" fmla="*/ 2147483647 h 10"/>
              <a:gd name="T12" fmla="*/ 0 w 11"/>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0">
                <a:moveTo>
                  <a:pt x="0" y="7"/>
                </a:moveTo>
                <a:lnTo>
                  <a:pt x="0" y="0"/>
                </a:lnTo>
                <a:lnTo>
                  <a:pt x="6" y="0"/>
                </a:lnTo>
                <a:lnTo>
                  <a:pt x="11" y="3"/>
                </a:lnTo>
                <a:lnTo>
                  <a:pt x="11" y="10"/>
                </a:lnTo>
                <a:lnTo>
                  <a:pt x="4"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0" name="Freeform 2621"/>
          <p:cNvSpPr>
            <a:spLocks/>
          </p:cNvSpPr>
          <p:nvPr/>
        </p:nvSpPr>
        <p:spPr bwMode="auto">
          <a:xfrm>
            <a:off x="6704013" y="2457450"/>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1" name="Freeform 2622"/>
          <p:cNvSpPr>
            <a:spLocks/>
          </p:cNvSpPr>
          <p:nvPr/>
        </p:nvSpPr>
        <p:spPr bwMode="auto">
          <a:xfrm>
            <a:off x="6715125" y="2463800"/>
            <a:ext cx="20638"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2" name="Freeform 2623"/>
          <p:cNvSpPr>
            <a:spLocks/>
          </p:cNvSpPr>
          <p:nvPr/>
        </p:nvSpPr>
        <p:spPr bwMode="auto">
          <a:xfrm>
            <a:off x="6724650" y="2468563"/>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7" y="0"/>
                </a:lnTo>
                <a:lnTo>
                  <a:pt x="13" y="3"/>
                </a:lnTo>
                <a:lnTo>
                  <a:pt x="13" y="10"/>
                </a:lnTo>
                <a:lnTo>
                  <a:pt x="7"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3" name="Freeform 2624"/>
          <p:cNvSpPr>
            <a:spLocks/>
          </p:cNvSpPr>
          <p:nvPr/>
        </p:nvSpPr>
        <p:spPr bwMode="auto">
          <a:xfrm>
            <a:off x="6735763" y="2473325"/>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4" name="Freeform 2625"/>
          <p:cNvSpPr>
            <a:spLocks/>
          </p:cNvSpPr>
          <p:nvPr/>
        </p:nvSpPr>
        <p:spPr bwMode="auto">
          <a:xfrm>
            <a:off x="6745288" y="2478088"/>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5" name="Freeform 2626"/>
          <p:cNvSpPr>
            <a:spLocks/>
          </p:cNvSpPr>
          <p:nvPr/>
        </p:nvSpPr>
        <p:spPr bwMode="auto">
          <a:xfrm>
            <a:off x="6756400" y="2481263"/>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6" name="Freeform 2627"/>
          <p:cNvSpPr>
            <a:spLocks/>
          </p:cNvSpPr>
          <p:nvPr/>
        </p:nvSpPr>
        <p:spPr bwMode="auto">
          <a:xfrm>
            <a:off x="6765925" y="2486025"/>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3"/>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7" name="Freeform 2628"/>
          <p:cNvSpPr>
            <a:spLocks/>
          </p:cNvSpPr>
          <p:nvPr/>
        </p:nvSpPr>
        <p:spPr bwMode="auto">
          <a:xfrm>
            <a:off x="6777038" y="2490788"/>
            <a:ext cx="20637"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8" name="Freeform 2629"/>
          <p:cNvSpPr>
            <a:spLocks/>
          </p:cNvSpPr>
          <p:nvPr/>
        </p:nvSpPr>
        <p:spPr bwMode="auto">
          <a:xfrm>
            <a:off x="6786563" y="2497138"/>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19" name="Freeform 2630"/>
          <p:cNvSpPr>
            <a:spLocks/>
          </p:cNvSpPr>
          <p:nvPr/>
        </p:nvSpPr>
        <p:spPr bwMode="auto">
          <a:xfrm>
            <a:off x="6797675" y="2498725"/>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0" name="Freeform 2631"/>
          <p:cNvSpPr>
            <a:spLocks/>
          </p:cNvSpPr>
          <p:nvPr/>
        </p:nvSpPr>
        <p:spPr bwMode="auto">
          <a:xfrm>
            <a:off x="6807200" y="2501900"/>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7" y="0"/>
                </a:lnTo>
                <a:lnTo>
                  <a:pt x="13" y="3"/>
                </a:lnTo>
                <a:lnTo>
                  <a:pt x="13" y="10"/>
                </a:lnTo>
                <a:lnTo>
                  <a:pt x="7"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1" name="Freeform 2632"/>
          <p:cNvSpPr>
            <a:spLocks/>
          </p:cNvSpPr>
          <p:nvPr/>
        </p:nvSpPr>
        <p:spPr bwMode="auto">
          <a:xfrm>
            <a:off x="6818313" y="2506663"/>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2" name="Freeform 2633"/>
          <p:cNvSpPr>
            <a:spLocks/>
          </p:cNvSpPr>
          <p:nvPr/>
        </p:nvSpPr>
        <p:spPr bwMode="auto">
          <a:xfrm>
            <a:off x="6827838" y="2509838"/>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3" name="Freeform 2634"/>
          <p:cNvSpPr>
            <a:spLocks/>
          </p:cNvSpPr>
          <p:nvPr/>
        </p:nvSpPr>
        <p:spPr bwMode="auto">
          <a:xfrm>
            <a:off x="6838950" y="2511425"/>
            <a:ext cx="20638" cy="14288"/>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6" y="0"/>
                </a:lnTo>
                <a:lnTo>
                  <a:pt x="13" y="2"/>
                </a:lnTo>
                <a:lnTo>
                  <a:pt x="13" y="9"/>
                </a:lnTo>
                <a:lnTo>
                  <a:pt x="6"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4" name="Freeform 2635"/>
          <p:cNvSpPr>
            <a:spLocks/>
          </p:cNvSpPr>
          <p:nvPr/>
        </p:nvSpPr>
        <p:spPr bwMode="auto">
          <a:xfrm>
            <a:off x="6848475" y="2514600"/>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5" name="Freeform 2636"/>
          <p:cNvSpPr>
            <a:spLocks/>
          </p:cNvSpPr>
          <p:nvPr/>
        </p:nvSpPr>
        <p:spPr bwMode="auto">
          <a:xfrm>
            <a:off x="6859588" y="2517775"/>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6" name="Freeform 2637"/>
          <p:cNvSpPr>
            <a:spLocks/>
          </p:cNvSpPr>
          <p:nvPr/>
        </p:nvSpPr>
        <p:spPr bwMode="auto">
          <a:xfrm>
            <a:off x="6869113" y="2519363"/>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7" name="Rectangle 2638"/>
          <p:cNvSpPr>
            <a:spLocks noChangeArrowheads="1"/>
          </p:cNvSpPr>
          <p:nvPr/>
        </p:nvSpPr>
        <p:spPr bwMode="auto">
          <a:xfrm>
            <a:off x="6880225" y="252253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28" name="Freeform 2639"/>
          <p:cNvSpPr>
            <a:spLocks/>
          </p:cNvSpPr>
          <p:nvPr/>
        </p:nvSpPr>
        <p:spPr bwMode="auto">
          <a:xfrm>
            <a:off x="6889750" y="2522538"/>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29" name="Freeform 2640"/>
          <p:cNvSpPr>
            <a:spLocks/>
          </p:cNvSpPr>
          <p:nvPr/>
        </p:nvSpPr>
        <p:spPr bwMode="auto">
          <a:xfrm>
            <a:off x="6900863" y="2525713"/>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30" name="Freeform 2641"/>
          <p:cNvSpPr>
            <a:spLocks/>
          </p:cNvSpPr>
          <p:nvPr/>
        </p:nvSpPr>
        <p:spPr bwMode="auto">
          <a:xfrm>
            <a:off x="6910388" y="2527300"/>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31" name="Rectangle 2642"/>
          <p:cNvSpPr>
            <a:spLocks noChangeArrowheads="1"/>
          </p:cNvSpPr>
          <p:nvPr/>
        </p:nvSpPr>
        <p:spPr bwMode="auto">
          <a:xfrm>
            <a:off x="6921500" y="25304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32" name="Freeform 2643"/>
          <p:cNvSpPr>
            <a:spLocks/>
          </p:cNvSpPr>
          <p:nvPr/>
        </p:nvSpPr>
        <p:spPr bwMode="auto">
          <a:xfrm>
            <a:off x="6931025" y="2530475"/>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33" name="Rectangle 2644"/>
          <p:cNvSpPr>
            <a:spLocks noChangeArrowheads="1"/>
          </p:cNvSpPr>
          <p:nvPr/>
        </p:nvSpPr>
        <p:spPr bwMode="auto">
          <a:xfrm>
            <a:off x="6942138" y="2532063"/>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34" name="Rectangle 2645"/>
          <p:cNvSpPr>
            <a:spLocks noChangeArrowheads="1"/>
          </p:cNvSpPr>
          <p:nvPr/>
        </p:nvSpPr>
        <p:spPr bwMode="auto">
          <a:xfrm>
            <a:off x="6951663" y="2532063"/>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35" name="Freeform 2646"/>
          <p:cNvSpPr>
            <a:spLocks/>
          </p:cNvSpPr>
          <p:nvPr/>
        </p:nvSpPr>
        <p:spPr bwMode="auto">
          <a:xfrm>
            <a:off x="6962775" y="2532063"/>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36" name="Rectangle 2647"/>
          <p:cNvSpPr>
            <a:spLocks noChangeArrowheads="1"/>
          </p:cNvSpPr>
          <p:nvPr/>
        </p:nvSpPr>
        <p:spPr bwMode="auto">
          <a:xfrm>
            <a:off x="6972300" y="2535238"/>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37" name="Freeform 2648"/>
          <p:cNvSpPr>
            <a:spLocks/>
          </p:cNvSpPr>
          <p:nvPr/>
        </p:nvSpPr>
        <p:spPr bwMode="auto">
          <a:xfrm>
            <a:off x="6983413" y="2535238"/>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2"/>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38" name="Rectangle 2649"/>
          <p:cNvSpPr>
            <a:spLocks noChangeArrowheads="1"/>
          </p:cNvSpPr>
          <p:nvPr/>
        </p:nvSpPr>
        <p:spPr bwMode="auto">
          <a:xfrm>
            <a:off x="6992938" y="2538413"/>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39" name="Rectangle 2650"/>
          <p:cNvSpPr>
            <a:spLocks noChangeArrowheads="1"/>
          </p:cNvSpPr>
          <p:nvPr/>
        </p:nvSpPr>
        <p:spPr bwMode="auto">
          <a:xfrm>
            <a:off x="7004050" y="2538413"/>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40" name="Freeform 2651"/>
          <p:cNvSpPr>
            <a:spLocks/>
          </p:cNvSpPr>
          <p:nvPr/>
        </p:nvSpPr>
        <p:spPr bwMode="auto">
          <a:xfrm>
            <a:off x="7013575" y="2538413"/>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41" name="Rectangle 2652"/>
          <p:cNvSpPr>
            <a:spLocks noChangeArrowheads="1"/>
          </p:cNvSpPr>
          <p:nvPr/>
        </p:nvSpPr>
        <p:spPr bwMode="auto">
          <a:xfrm>
            <a:off x="7024688" y="254000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42" name="Rectangle 2653"/>
          <p:cNvSpPr>
            <a:spLocks noChangeArrowheads="1"/>
          </p:cNvSpPr>
          <p:nvPr/>
        </p:nvSpPr>
        <p:spPr bwMode="auto">
          <a:xfrm>
            <a:off x="7034213" y="254000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43" name="Freeform 2654"/>
          <p:cNvSpPr>
            <a:spLocks/>
          </p:cNvSpPr>
          <p:nvPr/>
        </p:nvSpPr>
        <p:spPr bwMode="auto">
          <a:xfrm>
            <a:off x="7045325" y="2540000"/>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44" name="Rectangle 2655"/>
          <p:cNvSpPr>
            <a:spLocks noChangeArrowheads="1"/>
          </p:cNvSpPr>
          <p:nvPr/>
        </p:nvSpPr>
        <p:spPr bwMode="auto">
          <a:xfrm>
            <a:off x="7054850" y="25431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45" name="Rectangle 2656"/>
          <p:cNvSpPr>
            <a:spLocks noChangeArrowheads="1"/>
          </p:cNvSpPr>
          <p:nvPr/>
        </p:nvSpPr>
        <p:spPr bwMode="auto">
          <a:xfrm>
            <a:off x="7065963" y="25431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46" name="Rectangle 2657"/>
          <p:cNvSpPr>
            <a:spLocks noChangeArrowheads="1"/>
          </p:cNvSpPr>
          <p:nvPr/>
        </p:nvSpPr>
        <p:spPr bwMode="auto">
          <a:xfrm>
            <a:off x="7075488" y="25431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47" name="Rectangle 2658"/>
          <p:cNvSpPr>
            <a:spLocks noChangeArrowheads="1"/>
          </p:cNvSpPr>
          <p:nvPr/>
        </p:nvSpPr>
        <p:spPr bwMode="auto">
          <a:xfrm>
            <a:off x="7086600" y="25431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48" name="Freeform 2659"/>
          <p:cNvSpPr>
            <a:spLocks/>
          </p:cNvSpPr>
          <p:nvPr/>
        </p:nvSpPr>
        <p:spPr bwMode="auto">
          <a:xfrm>
            <a:off x="7096125" y="2543175"/>
            <a:ext cx="20638"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49" name="Rectangle 2660"/>
          <p:cNvSpPr>
            <a:spLocks noChangeArrowheads="1"/>
          </p:cNvSpPr>
          <p:nvPr/>
        </p:nvSpPr>
        <p:spPr bwMode="auto">
          <a:xfrm>
            <a:off x="7107238" y="2544763"/>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0" name="Rectangle 2661"/>
          <p:cNvSpPr>
            <a:spLocks noChangeArrowheads="1"/>
          </p:cNvSpPr>
          <p:nvPr/>
        </p:nvSpPr>
        <p:spPr bwMode="auto">
          <a:xfrm>
            <a:off x="7116763" y="2544763"/>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1" name="Freeform 2662"/>
          <p:cNvSpPr>
            <a:spLocks/>
          </p:cNvSpPr>
          <p:nvPr/>
        </p:nvSpPr>
        <p:spPr bwMode="auto">
          <a:xfrm>
            <a:off x="7127875" y="2544763"/>
            <a:ext cx="20638" cy="14287"/>
          </a:xfrm>
          <a:custGeom>
            <a:avLst/>
            <a:gdLst>
              <a:gd name="T0" fmla="*/ 0 w 13"/>
              <a:gd name="T1" fmla="*/ 2147483647 h 9"/>
              <a:gd name="T2" fmla="*/ 0 w 13"/>
              <a:gd name="T3" fmla="*/ 0 h 9"/>
              <a:gd name="T4" fmla="*/ 2147483647 w 13"/>
              <a:gd name="T5" fmla="*/ 0 h 9"/>
              <a:gd name="T6" fmla="*/ 2147483647 w 13"/>
              <a:gd name="T7" fmla="*/ 2147483647 h 9"/>
              <a:gd name="T8" fmla="*/ 2147483647 w 13"/>
              <a:gd name="T9" fmla="*/ 2147483647 h 9"/>
              <a:gd name="T10" fmla="*/ 2147483647 w 13"/>
              <a:gd name="T11" fmla="*/ 2147483647 h 9"/>
              <a:gd name="T12" fmla="*/ 0 w 1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7"/>
                </a:moveTo>
                <a:lnTo>
                  <a:pt x="0" y="0"/>
                </a:lnTo>
                <a:lnTo>
                  <a:pt x="6" y="0"/>
                </a:lnTo>
                <a:lnTo>
                  <a:pt x="13" y="2"/>
                </a:lnTo>
                <a:lnTo>
                  <a:pt x="13" y="9"/>
                </a:lnTo>
                <a:lnTo>
                  <a:pt x="6" y="9"/>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52" name="Rectangle 2663"/>
          <p:cNvSpPr>
            <a:spLocks noChangeArrowheads="1"/>
          </p:cNvSpPr>
          <p:nvPr/>
        </p:nvSpPr>
        <p:spPr bwMode="auto">
          <a:xfrm>
            <a:off x="7137400" y="25479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3" name="Rectangle 2664"/>
          <p:cNvSpPr>
            <a:spLocks noChangeArrowheads="1"/>
          </p:cNvSpPr>
          <p:nvPr/>
        </p:nvSpPr>
        <p:spPr bwMode="auto">
          <a:xfrm>
            <a:off x="7145338" y="25479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4" name="Rectangle 2665"/>
          <p:cNvSpPr>
            <a:spLocks noChangeArrowheads="1"/>
          </p:cNvSpPr>
          <p:nvPr/>
        </p:nvSpPr>
        <p:spPr bwMode="auto">
          <a:xfrm>
            <a:off x="7156450" y="25479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5" name="Rectangle 2666"/>
          <p:cNvSpPr>
            <a:spLocks noChangeArrowheads="1"/>
          </p:cNvSpPr>
          <p:nvPr/>
        </p:nvSpPr>
        <p:spPr bwMode="auto">
          <a:xfrm>
            <a:off x="7165975" y="25479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6" name="Rectangle 2667"/>
          <p:cNvSpPr>
            <a:spLocks noChangeArrowheads="1"/>
          </p:cNvSpPr>
          <p:nvPr/>
        </p:nvSpPr>
        <p:spPr bwMode="auto">
          <a:xfrm>
            <a:off x="7177088" y="25479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7" name="Freeform 2668"/>
          <p:cNvSpPr>
            <a:spLocks/>
          </p:cNvSpPr>
          <p:nvPr/>
        </p:nvSpPr>
        <p:spPr bwMode="auto">
          <a:xfrm>
            <a:off x="7186613" y="2547938"/>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58" name="Rectangle 2669"/>
          <p:cNvSpPr>
            <a:spLocks noChangeArrowheads="1"/>
          </p:cNvSpPr>
          <p:nvPr/>
        </p:nvSpPr>
        <p:spPr bwMode="auto">
          <a:xfrm>
            <a:off x="7197725" y="2551113"/>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59" name="Rectangle 2670"/>
          <p:cNvSpPr>
            <a:spLocks noChangeArrowheads="1"/>
          </p:cNvSpPr>
          <p:nvPr/>
        </p:nvSpPr>
        <p:spPr bwMode="auto">
          <a:xfrm>
            <a:off x="7207250" y="2551113"/>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0" name="Rectangle 2671"/>
          <p:cNvSpPr>
            <a:spLocks noChangeArrowheads="1"/>
          </p:cNvSpPr>
          <p:nvPr/>
        </p:nvSpPr>
        <p:spPr bwMode="auto">
          <a:xfrm>
            <a:off x="7218363" y="2551113"/>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1" name="Rectangle 2672"/>
          <p:cNvSpPr>
            <a:spLocks noChangeArrowheads="1"/>
          </p:cNvSpPr>
          <p:nvPr/>
        </p:nvSpPr>
        <p:spPr bwMode="auto">
          <a:xfrm>
            <a:off x="7227888" y="2551113"/>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2" name="Rectangle 2673"/>
          <p:cNvSpPr>
            <a:spLocks noChangeArrowheads="1"/>
          </p:cNvSpPr>
          <p:nvPr/>
        </p:nvSpPr>
        <p:spPr bwMode="auto">
          <a:xfrm>
            <a:off x="7239000" y="2551113"/>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3" name="Rectangle 2674"/>
          <p:cNvSpPr>
            <a:spLocks noChangeArrowheads="1"/>
          </p:cNvSpPr>
          <p:nvPr/>
        </p:nvSpPr>
        <p:spPr bwMode="auto">
          <a:xfrm>
            <a:off x="7248525" y="2551113"/>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4" name="Rectangle 2675"/>
          <p:cNvSpPr>
            <a:spLocks noChangeArrowheads="1"/>
          </p:cNvSpPr>
          <p:nvPr/>
        </p:nvSpPr>
        <p:spPr bwMode="auto">
          <a:xfrm>
            <a:off x="7259638" y="2551113"/>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5" name="Freeform 2676"/>
          <p:cNvSpPr>
            <a:spLocks/>
          </p:cNvSpPr>
          <p:nvPr/>
        </p:nvSpPr>
        <p:spPr bwMode="auto">
          <a:xfrm>
            <a:off x="7269163" y="2551113"/>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66" name="Rectangle 2677"/>
          <p:cNvSpPr>
            <a:spLocks noChangeArrowheads="1"/>
          </p:cNvSpPr>
          <p:nvPr/>
        </p:nvSpPr>
        <p:spPr bwMode="auto">
          <a:xfrm>
            <a:off x="7280275" y="255270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7" name="Rectangle 2678"/>
          <p:cNvSpPr>
            <a:spLocks noChangeArrowheads="1"/>
          </p:cNvSpPr>
          <p:nvPr/>
        </p:nvSpPr>
        <p:spPr bwMode="auto">
          <a:xfrm>
            <a:off x="7289800" y="255270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8" name="Rectangle 2679"/>
          <p:cNvSpPr>
            <a:spLocks noChangeArrowheads="1"/>
          </p:cNvSpPr>
          <p:nvPr/>
        </p:nvSpPr>
        <p:spPr bwMode="auto">
          <a:xfrm>
            <a:off x="7300913" y="255270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69" name="Rectangle 2680"/>
          <p:cNvSpPr>
            <a:spLocks noChangeArrowheads="1"/>
          </p:cNvSpPr>
          <p:nvPr/>
        </p:nvSpPr>
        <p:spPr bwMode="auto">
          <a:xfrm>
            <a:off x="7310438" y="255270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0" name="Rectangle 2681"/>
          <p:cNvSpPr>
            <a:spLocks noChangeArrowheads="1"/>
          </p:cNvSpPr>
          <p:nvPr/>
        </p:nvSpPr>
        <p:spPr bwMode="auto">
          <a:xfrm>
            <a:off x="7321550" y="255270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1" name="Rectangle 2682"/>
          <p:cNvSpPr>
            <a:spLocks noChangeArrowheads="1"/>
          </p:cNvSpPr>
          <p:nvPr/>
        </p:nvSpPr>
        <p:spPr bwMode="auto">
          <a:xfrm>
            <a:off x="7331075" y="255270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2" name="Rectangle 2683"/>
          <p:cNvSpPr>
            <a:spLocks noChangeArrowheads="1"/>
          </p:cNvSpPr>
          <p:nvPr/>
        </p:nvSpPr>
        <p:spPr bwMode="auto">
          <a:xfrm>
            <a:off x="7342188" y="255270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3" name="Rectangle 2684"/>
          <p:cNvSpPr>
            <a:spLocks noChangeArrowheads="1"/>
          </p:cNvSpPr>
          <p:nvPr/>
        </p:nvSpPr>
        <p:spPr bwMode="auto">
          <a:xfrm>
            <a:off x="7351713" y="255270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4" name="Rectangle 2685"/>
          <p:cNvSpPr>
            <a:spLocks noChangeArrowheads="1"/>
          </p:cNvSpPr>
          <p:nvPr/>
        </p:nvSpPr>
        <p:spPr bwMode="auto">
          <a:xfrm>
            <a:off x="7362825" y="255270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5" name="Rectangle 2686"/>
          <p:cNvSpPr>
            <a:spLocks noChangeArrowheads="1"/>
          </p:cNvSpPr>
          <p:nvPr/>
        </p:nvSpPr>
        <p:spPr bwMode="auto">
          <a:xfrm>
            <a:off x="7372350" y="2552700"/>
            <a:ext cx="20638"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6" name="Rectangle 2687"/>
          <p:cNvSpPr>
            <a:spLocks noChangeArrowheads="1"/>
          </p:cNvSpPr>
          <p:nvPr/>
        </p:nvSpPr>
        <p:spPr bwMode="auto">
          <a:xfrm>
            <a:off x="7383463" y="2552700"/>
            <a:ext cx="2063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7" name="Freeform 2688"/>
          <p:cNvSpPr>
            <a:spLocks/>
          </p:cNvSpPr>
          <p:nvPr/>
        </p:nvSpPr>
        <p:spPr bwMode="auto">
          <a:xfrm>
            <a:off x="7392988" y="2552700"/>
            <a:ext cx="20637" cy="12700"/>
          </a:xfrm>
          <a:custGeom>
            <a:avLst/>
            <a:gdLst>
              <a:gd name="T0" fmla="*/ 0 w 13"/>
              <a:gd name="T1" fmla="*/ 2147483647 h 8"/>
              <a:gd name="T2" fmla="*/ 0 w 13"/>
              <a:gd name="T3" fmla="*/ 0 h 8"/>
              <a:gd name="T4" fmla="*/ 2147483647 w 13"/>
              <a:gd name="T5" fmla="*/ 0 h 8"/>
              <a:gd name="T6" fmla="*/ 2147483647 w 13"/>
              <a:gd name="T7" fmla="*/ 2147483647 h 8"/>
              <a:gd name="T8" fmla="*/ 2147483647 w 13"/>
              <a:gd name="T9" fmla="*/ 2147483647 h 8"/>
              <a:gd name="T10" fmla="*/ 2147483647 w 13"/>
              <a:gd name="T11" fmla="*/ 2147483647 h 8"/>
              <a:gd name="T12" fmla="*/ 0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278" name="Rectangle 2689"/>
          <p:cNvSpPr>
            <a:spLocks noChangeArrowheads="1"/>
          </p:cNvSpPr>
          <p:nvPr/>
        </p:nvSpPr>
        <p:spPr bwMode="auto">
          <a:xfrm>
            <a:off x="7404100"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79" name="Rectangle 2690"/>
          <p:cNvSpPr>
            <a:spLocks noChangeArrowheads="1"/>
          </p:cNvSpPr>
          <p:nvPr/>
        </p:nvSpPr>
        <p:spPr bwMode="auto">
          <a:xfrm>
            <a:off x="7413625"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0" name="Rectangle 2691"/>
          <p:cNvSpPr>
            <a:spLocks noChangeArrowheads="1"/>
          </p:cNvSpPr>
          <p:nvPr/>
        </p:nvSpPr>
        <p:spPr bwMode="auto">
          <a:xfrm>
            <a:off x="7424738"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1" name="Rectangle 2692"/>
          <p:cNvSpPr>
            <a:spLocks noChangeArrowheads="1"/>
          </p:cNvSpPr>
          <p:nvPr/>
        </p:nvSpPr>
        <p:spPr bwMode="auto">
          <a:xfrm>
            <a:off x="7434263"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2" name="Rectangle 2693"/>
          <p:cNvSpPr>
            <a:spLocks noChangeArrowheads="1"/>
          </p:cNvSpPr>
          <p:nvPr/>
        </p:nvSpPr>
        <p:spPr bwMode="auto">
          <a:xfrm>
            <a:off x="7445375"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3" name="Rectangle 2694"/>
          <p:cNvSpPr>
            <a:spLocks noChangeArrowheads="1"/>
          </p:cNvSpPr>
          <p:nvPr/>
        </p:nvSpPr>
        <p:spPr bwMode="auto">
          <a:xfrm>
            <a:off x="7454900"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4" name="Rectangle 2695"/>
          <p:cNvSpPr>
            <a:spLocks noChangeArrowheads="1"/>
          </p:cNvSpPr>
          <p:nvPr/>
        </p:nvSpPr>
        <p:spPr bwMode="auto">
          <a:xfrm>
            <a:off x="7466013"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5" name="Rectangle 2696"/>
          <p:cNvSpPr>
            <a:spLocks noChangeArrowheads="1"/>
          </p:cNvSpPr>
          <p:nvPr/>
        </p:nvSpPr>
        <p:spPr bwMode="auto">
          <a:xfrm>
            <a:off x="7475538"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6" name="Rectangle 2697"/>
          <p:cNvSpPr>
            <a:spLocks noChangeArrowheads="1"/>
          </p:cNvSpPr>
          <p:nvPr/>
        </p:nvSpPr>
        <p:spPr bwMode="auto">
          <a:xfrm>
            <a:off x="7486650"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7" name="Rectangle 2698"/>
          <p:cNvSpPr>
            <a:spLocks noChangeArrowheads="1"/>
          </p:cNvSpPr>
          <p:nvPr/>
        </p:nvSpPr>
        <p:spPr bwMode="auto">
          <a:xfrm>
            <a:off x="7496175"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8" name="Rectangle 2699"/>
          <p:cNvSpPr>
            <a:spLocks noChangeArrowheads="1"/>
          </p:cNvSpPr>
          <p:nvPr/>
        </p:nvSpPr>
        <p:spPr bwMode="auto">
          <a:xfrm>
            <a:off x="7507288"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89" name="Rectangle 2700"/>
          <p:cNvSpPr>
            <a:spLocks noChangeArrowheads="1"/>
          </p:cNvSpPr>
          <p:nvPr/>
        </p:nvSpPr>
        <p:spPr bwMode="auto">
          <a:xfrm>
            <a:off x="7516813"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0" name="Rectangle 2701"/>
          <p:cNvSpPr>
            <a:spLocks noChangeArrowheads="1"/>
          </p:cNvSpPr>
          <p:nvPr/>
        </p:nvSpPr>
        <p:spPr bwMode="auto">
          <a:xfrm>
            <a:off x="7527925"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1" name="Rectangle 2702"/>
          <p:cNvSpPr>
            <a:spLocks noChangeArrowheads="1"/>
          </p:cNvSpPr>
          <p:nvPr/>
        </p:nvSpPr>
        <p:spPr bwMode="auto">
          <a:xfrm>
            <a:off x="7537450"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2" name="Rectangle 2703"/>
          <p:cNvSpPr>
            <a:spLocks noChangeArrowheads="1"/>
          </p:cNvSpPr>
          <p:nvPr/>
        </p:nvSpPr>
        <p:spPr bwMode="auto">
          <a:xfrm>
            <a:off x="7548563"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3" name="Rectangle 2704"/>
          <p:cNvSpPr>
            <a:spLocks noChangeArrowheads="1"/>
          </p:cNvSpPr>
          <p:nvPr/>
        </p:nvSpPr>
        <p:spPr bwMode="auto">
          <a:xfrm>
            <a:off x="7558088"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4" name="Rectangle 2705"/>
          <p:cNvSpPr>
            <a:spLocks noChangeArrowheads="1"/>
          </p:cNvSpPr>
          <p:nvPr/>
        </p:nvSpPr>
        <p:spPr bwMode="auto">
          <a:xfrm>
            <a:off x="7569200" y="2555875"/>
            <a:ext cx="17463"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5" name="Rectangle 2706"/>
          <p:cNvSpPr>
            <a:spLocks noChangeArrowheads="1"/>
          </p:cNvSpPr>
          <p:nvPr/>
        </p:nvSpPr>
        <p:spPr bwMode="auto">
          <a:xfrm>
            <a:off x="7577138"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6" name="Rectangle 2707"/>
          <p:cNvSpPr>
            <a:spLocks noChangeArrowheads="1"/>
          </p:cNvSpPr>
          <p:nvPr/>
        </p:nvSpPr>
        <p:spPr bwMode="auto">
          <a:xfrm>
            <a:off x="7586663"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7" name="Rectangle 2708"/>
          <p:cNvSpPr>
            <a:spLocks noChangeArrowheads="1"/>
          </p:cNvSpPr>
          <p:nvPr/>
        </p:nvSpPr>
        <p:spPr bwMode="auto">
          <a:xfrm>
            <a:off x="7597775"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8" name="Rectangle 2709"/>
          <p:cNvSpPr>
            <a:spLocks noChangeArrowheads="1"/>
          </p:cNvSpPr>
          <p:nvPr/>
        </p:nvSpPr>
        <p:spPr bwMode="auto">
          <a:xfrm>
            <a:off x="7607300"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299" name="Rectangle 2710"/>
          <p:cNvSpPr>
            <a:spLocks noChangeArrowheads="1"/>
          </p:cNvSpPr>
          <p:nvPr/>
        </p:nvSpPr>
        <p:spPr bwMode="auto">
          <a:xfrm>
            <a:off x="7618413"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300" name="Rectangle 2711"/>
          <p:cNvSpPr>
            <a:spLocks noChangeArrowheads="1"/>
          </p:cNvSpPr>
          <p:nvPr/>
        </p:nvSpPr>
        <p:spPr bwMode="auto">
          <a:xfrm>
            <a:off x="7627938"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301" name="Rectangle 2712"/>
          <p:cNvSpPr>
            <a:spLocks noChangeArrowheads="1"/>
          </p:cNvSpPr>
          <p:nvPr/>
        </p:nvSpPr>
        <p:spPr bwMode="auto">
          <a:xfrm>
            <a:off x="7639050"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302" name="Rectangle 2713"/>
          <p:cNvSpPr>
            <a:spLocks noChangeArrowheads="1"/>
          </p:cNvSpPr>
          <p:nvPr/>
        </p:nvSpPr>
        <p:spPr bwMode="auto">
          <a:xfrm>
            <a:off x="7648575" y="2555875"/>
            <a:ext cx="20638"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303" name="Rectangle 2714"/>
          <p:cNvSpPr>
            <a:spLocks noChangeArrowheads="1"/>
          </p:cNvSpPr>
          <p:nvPr/>
        </p:nvSpPr>
        <p:spPr bwMode="auto">
          <a:xfrm>
            <a:off x="7659688"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304" name="Rectangle 2715"/>
          <p:cNvSpPr>
            <a:spLocks noChangeArrowheads="1"/>
          </p:cNvSpPr>
          <p:nvPr/>
        </p:nvSpPr>
        <p:spPr bwMode="auto">
          <a:xfrm>
            <a:off x="7669213" y="2555875"/>
            <a:ext cx="20637" cy="9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305" name="Freeform 2716"/>
          <p:cNvSpPr>
            <a:spLocks/>
          </p:cNvSpPr>
          <p:nvPr/>
        </p:nvSpPr>
        <p:spPr bwMode="auto">
          <a:xfrm>
            <a:off x="495935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06" name="Freeform 2717"/>
          <p:cNvSpPr>
            <a:spLocks/>
          </p:cNvSpPr>
          <p:nvPr/>
        </p:nvSpPr>
        <p:spPr bwMode="auto">
          <a:xfrm>
            <a:off x="496887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07" name="Freeform 2718"/>
          <p:cNvSpPr>
            <a:spLocks/>
          </p:cNvSpPr>
          <p:nvPr/>
        </p:nvSpPr>
        <p:spPr bwMode="auto">
          <a:xfrm>
            <a:off x="497998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08" name="Freeform 2719"/>
          <p:cNvSpPr>
            <a:spLocks/>
          </p:cNvSpPr>
          <p:nvPr/>
        </p:nvSpPr>
        <p:spPr bwMode="auto">
          <a:xfrm>
            <a:off x="498951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09" name="Freeform 2720"/>
          <p:cNvSpPr>
            <a:spLocks/>
          </p:cNvSpPr>
          <p:nvPr/>
        </p:nvSpPr>
        <p:spPr bwMode="auto">
          <a:xfrm>
            <a:off x="500062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0" name="Freeform 2721"/>
          <p:cNvSpPr>
            <a:spLocks/>
          </p:cNvSpPr>
          <p:nvPr/>
        </p:nvSpPr>
        <p:spPr bwMode="auto">
          <a:xfrm>
            <a:off x="501015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1" name="Freeform 2722"/>
          <p:cNvSpPr>
            <a:spLocks/>
          </p:cNvSpPr>
          <p:nvPr/>
        </p:nvSpPr>
        <p:spPr bwMode="auto">
          <a:xfrm>
            <a:off x="502126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2" name="Freeform 2723"/>
          <p:cNvSpPr>
            <a:spLocks/>
          </p:cNvSpPr>
          <p:nvPr/>
        </p:nvSpPr>
        <p:spPr bwMode="auto">
          <a:xfrm>
            <a:off x="503078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3" name="Freeform 2724"/>
          <p:cNvSpPr>
            <a:spLocks/>
          </p:cNvSpPr>
          <p:nvPr/>
        </p:nvSpPr>
        <p:spPr bwMode="auto">
          <a:xfrm>
            <a:off x="504190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4" name="Freeform 2725"/>
          <p:cNvSpPr>
            <a:spLocks/>
          </p:cNvSpPr>
          <p:nvPr/>
        </p:nvSpPr>
        <p:spPr bwMode="auto">
          <a:xfrm>
            <a:off x="505142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5" name="Freeform 2726"/>
          <p:cNvSpPr>
            <a:spLocks/>
          </p:cNvSpPr>
          <p:nvPr/>
        </p:nvSpPr>
        <p:spPr bwMode="auto">
          <a:xfrm>
            <a:off x="5062538" y="2597150"/>
            <a:ext cx="9525" cy="1588"/>
          </a:xfrm>
          <a:custGeom>
            <a:avLst/>
            <a:gdLst>
              <a:gd name="T0" fmla="*/ 0 w 4"/>
              <a:gd name="T1" fmla="*/ 0 h 1588"/>
              <a:gd name="T2" fmla="*/ 2147483647 w 4"/>
              <a:gd name="T3" fmla="*/ 0 h 1588"/>
              <a:gd name="T4" fmla="*/ 2147483647 w 4"/>
              <a:gd name="T5" fmla="*/ 0 h 1588"/>
              <a:gd name="T6" fmla="*/ 0 60000 65536"/>
              <a:gd name="T7" fmla="*/ 0 60000 65536"/>
              <a:gd name="T8" fmla="*/ 0 60000 65536"/>
            </a:gdLst>
            <a:ahLst/>
            <a:cxnLst>
              <a:cxn ang="T6">
                <a:pos x="T0" y="T1"/>
              </a:cxn>
              <a:cxn ang="T7">
                <a:pos x="T2" y="T3"/>
              </a:cxn>
              <a:cxn ang="T8">
                <a:pos x="T4" y="T5"/>
              </a:cxn>
            </a:cxnLst>
            <a:rect l="0" t="0" r="r" b="b"/>
            <a:pathLst>
              <a:path w="4" h="1588">
                <a:moveTo>
                  <a:pt x="0" y="0"/>
                </a:moveTo>
                <a:lnTo>
                  <a:pt x="3" y="0"/>
                </a:lnTo>
                <a:lnTo>
                  <a:pt x="4"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6" name="Freeform 2727"/>
          <p:cNvSpPr>
            <a:spLocks/>
          </p:cNvSpPr>
          <p:nvPr/>
        </p:nvSpPr>
        <p:spPr bwMode="auto">
          <a:xfrm>
            <a:off x="507047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7" name="Freeform 2728"/>
          <p:cNvSpPr>
            <a:spLocks/>
          </p:cNvSpPr>
          <p:nvPr/>
        </p:nvSpPr>
        <p:spPr bwMode="auto">
          <a:xfrm>
            <a:off x="508000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8" name="Freeform 2729"/>
          <p:cNvSpPr>
            <a:spLocks/>
          </p:cNvSpPr>
          <p:nvPr/>
        </p:nvSpPr>
        <p:spPr bwMode="auto">
          <a:xfrm>
            <a:off x="509111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19" name="Freeform 2730"/>
          <p:cNvSpPr>
            <a:spLocks/>
          </p:cNvSpPr>
          <p:nvPr/>
        </p:nvSpPr>
        <p:spPr bwMode="auto">
          <a:xfrm>
            <a:off x="510063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0" name="Freeform 2731"/>
          <p:cNvSpPr>
            <a:spLocks/>
          </p:cNvSpPr>
          <p:nvPr/>
        </p:nvSpPr>
        <p:spPr bwMode="auto">
          <a:xfrm>
            <a:off x="511175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1" name="Freeform 2732"/>
          <p:cNvSpPr>
            <a:spLocks/>
          </p:cNvSpPr>
          <p:nvPr/>
        </p:nvSpPr>
        <p:spPr bwMode="auto">
          <a:xfrm>
            <a:off x="512127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2" name="Freeform 2733"/>
          <p:cNvSpPr>
            <a:spLocks/>
          </p:cNvSpPr>
          <p:nvPr/>
        </p:nvSpPr>
        <p:spPr bwMode="auto">
          <a:xfrm>
            <a:off x="513238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3" name="Freeform 2734"/>
          <p:cNvSpPr>
            <a:spLocks/>
          </p:cNvSpPr>
          <p:nvPr/>
        </p:nvSpPr>
        <p:spPr bwMode="auto">
          <a:xfrm>
            <a:off x="514191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4" name="Freeform 2735"/>
          <p:cNvSpPr>
            <a:spLocks/>
          </p:cNvSpPr>
          <p:nvPr/>
        </p:nvSpPr>
        <p:spPr bwMode="auto">
          <a:xfrm>
            <a:off x="515302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5" name="Freeform 2736"/>
          <p:cNvSpPr>
            <a:spLocks/>
          </p:cNvSpPr>
          <p:nvPr/>
        </p:nvSpPr>
        <p:spPr bwMode="auto">
          <a:xfrm>
            <a:off x="516255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6" name="Freeform 2737"/>
          <p:cNvSpPr>
            <a:spLocks/>
          </p:cNvSpPr>
          <p:nvPr/>
        </p:nvSpPr>
        <p:spPr bwMode="auto">
          <a:xfrm>
            <a:off x="517366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7" name="Freeform 2738"/>
          <p:cNvSpPr>
            <a:spLocks/>
          </p:cNvSpPr>
          <p:nvPr/>
        </p:nvSpPr>
        <p:spPr bwMode="auto">
          <a:xfrm>
            <a:off x="518318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8" name="Freeform 2739"/>
          <p:cNvSpPr>
            <a:spLocks/>
          </p:cNvSpPr>
          <p:nvPr/>
        </p:nvSpPr>
        <p:spPr bwMode="auto">
          <a:xfrm>
            <a:off x="519430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29" name="Freeform 2740"/>
          <p:cNvSpPr>
            <a:spLocks/>
          </p:cNvSpPr>
          <p:nvPr/>
        </p:nvSpPr>
        <p:spPr bwMode="auto">
          <a:xfrm>
            <a:off x="520382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0" name="Freeform 2741"/>
          <p:cNvSpPr>
            <a:spLocks/>
          </p:cNvSpPr>
          <p:nvPr/>
        </p:nvSpPr>
        <p:spPr bwMode="auto">
          <a:xfrm>
            <a:off x="521493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1" name="Freeform 2742"/>
          <p:cNvSpPr>
            <a:spLocks/>
          </p:cNvSpPr>
          <p:nvPr/>
        </p:nvSpPr>
        <p:spPr bwMode="auto">
          <a:xfrm>
            <a:off x="522446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2" name="Freeform 2743"/>
          <p:cNvSpPr>
            <a:spLocks/>
          </p:cNvSpPr>
          <p:nvPr/>
        </p:nvSpPr>
        <p:spPr bwMode="auto">
          <a:xfrm>
            <a:off x="523557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3" name="Freeform 2744"/>
          <p:cNvSpPr>
            <a:spLocks/>
          </p:cNvSpPr>
          <p:nvPr/>
        </p:nvSpPr>
        <p:spPr bwMode="auto">
          <a:xfrm>
            <a:off x="524510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4" name="Freeform 2745"/>
          <p:cNvSpPr>
            <a:spLocks/>
          </p:cNvSpPr>
          <p:nvPr/>
        </p:nvSpPr>
        <p:spPr bwMode="auto">
          <a:xfrm>
            <a:off x="525621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5" name="Freeform 2746"/>
          <p:cNvSpPr>
            <a:spLocks/>
          </p:cNvSpPr>
          <p:nvPr/>
        </p:nvSpPr>
        <p:spPr bwMode="auto">
          <a:xfrm>
            <a:off x="526573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6" name="Freeform 2747"/>
          <p:cNvSpPr>
            <a:spLocks/>
          </p:cNvSpPr>
          <p:nvPr/>
        </p:nvSpPr>
        <p:spPr bwMode="auto">
          <a:xfrm>
            <a:off x="527685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7" name="Freeform 2748"/>
          <p:cNvSpPr>
            <a:spLocks/>
          </p:cNvSpPr>
          <p:nvPr/>
        </p:nvSpPr>
        <p:spPr bwMode="auto">
          <a:xfrm>
            <a:off x="528637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8" name="Freeform 2749"/>
          <p:cNvSpPr>
            <a:spLocks/>
          </p:cNvSpPr>
          <p:nvPr/>
        </p:nvSpPr>
        <p:spPr bwMode="auto">
          <a:xfrm>
            <a:off x="529748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39" name="Freeform 2750"/>
          <p:cNvSpPr>
            <a:spLocks/>
          </p:cNvSpPr>
          <p:nvPr/>
        </p:nvSpPr>
        <p:spPr bwMode="auto">
          <a:xfrm>
            <a:off x="530701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0" name="Freeform 2751"/>
          <p:cNvSpPr>
            <a:spLocks/>
          </p:cNvSpPr>
          <p:nvPr/>
        </p:nvSpPr>
        <p:spPr bwMode="auto">
          <a:xfrm>
            <a:off x="531812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1" name="Freeform 2752"/>
          <p:cNvSpPr>
            <a:spLocks/>
          </p:cNvSpPr>
          <p:nvPr/>
        </p:nvSpPr>
        <p:spPr bwMode="auto">
          <a:xfrm>
            <a:off x="532765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2" name="Freeform 2753"/>
          <p:cNvSpPr>
            <a:spLocks/>
          </p:cNvSpPr>
          <p:nvPr/>
        </p:nvSpPr>
        <p:spPr bwMode="auto">
          <a:xfrm>
            <a:off x="533876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3" name="Freeform 2754"/>
          <p:cNvSpPr>
            <a:spLocks/>
          </p:cNvSpPr>
          <p:nvPr/>
        </p:nvSpPr>
        <p:spPr bwMode="auto">
          <a:xfrm>
            <a:off x="534828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4" name="Freeform 2755"/>
          <p:cNvSpPr>
            <a:spLocks/>
          </p:cNvSpPr>
          <p:nvPr/>
        </p:nvSpPr>
        <p:spPr bwMode="auto">
          <a:xfrm>
            <a:off x="535940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5" name="Freeform 2756"/>
          <p:cNvSpPr>
            <a:spLocks/>
          </p:cNvSpPr>
          <p:nvPr/>
        </p:nvSpPr>
        <p:spPr bwMode="auto">
          <a:xfrm>
            <a:off x="536892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6" name="Freeform 2757"/>
          <p:cNvSpPr>
            <a:spLocks/>
          </p:cNvSpPr>
          <p:nvPr/>
        </p:nvSpPr>
        <p:spPr bwMode="auto">
          <a:xfrm>
            <a:off x="538003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7" name="Freeform 2758"/>
          <p:cNvSpPr>
            <a:spLocks/>
          </p:cNvSpPr>
          <p:nvPr/>
        </p:nvSpPr>
        <p:spPr bwMode="auto">
          <a:xfrm>
            <a:off x="538956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8" name="Freeform 2759"/>
          <p:cNvSpPr>
            <a:spLocks/>
          </p:cNvSpPr>
          <p:nvPr/>
        </p:nvSpPr>
        <p:spPr bwMode="auto">
          <a:xfrm>
            <a:off x="540067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49" name="Freeform 2760"/>
          <p:cNvSpPr>
            <a:spLocks/>
          </p:cNvSpPr>
          <p:nvPr/>
        </p:nvSpPr>
        <p:spPr bwMode="auto">
          <a:xfrm>
            <a:off x="541020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0" name="Freeform 2761"/>
          <p:cNvSpPr>
            <a:spLocks/>
          </p:cNvSpPr>
          <p:nvPr/>
        </p:nvSpPr>
        <p:spPr bwMode="auto">
          <a:xfrm>
            <a:off x="5421313"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1" name="Freeform 2762"/>
          <p:cNvSpPr>
            <a:spLocks/>
          </p:cNvSpPr>
          <p:nvPr/>
        </p:nvSpPr>
        <p:spPr bwMode="auto">
          <a:xfrm>
            <a:off x="543083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2" name="Freeform 2763"/>
          <p:cNvSpPr>
            <a:spLocks/>
          </p:cNvSpPr>
          <p:nvPr/>
        </p:nvSpPr>
        <p:spPr bwMode="auto">
          <a:xfrm>
            <a:off x="5441950"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3" name="Freeform 2764"/>
          <p:cNvSpPr>
            <a:spLocks/>
          </p:cNvSpPr>
          <p:nvPr/>
        </p:nvSpPr>
        <p:spPr bwMode="auto">
          <a:xfrm>
            <a:off x="5451475"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4" name="Freeform 2765"/>
          <p:cNvSpPr>
            <a:spLocks/>
          </p:cNvSpPr>
          <p:nvPr/>
        </p:nvSpPr>
        <p:spPr bwMode="auto">
          <a:xfrm>
            <a:off x="5462588" y="2597150"/>
            <a:ext cx="12700" cy="1588"/>
          </a:xfrm>
          <a:custGeom>
            <a:avLst/>
            <a:gdLst>
              <a:gd name="T0" fmla="*/ 0 w 5"/>
              <a:gd name="T1" fmla="*/ 0 h 1588"/>
              <a:gd name="T2" fmla="*/ 2147483647 w 5"/>
              <a:gd name="T3" fmla="*/ 0 h 1588"/>
              <a:gd name="T4" fmla="*/ 2147483647 w 5"/>
              <a:gd name="T5" fmla="*/ 0 h 1588"/>
              <a:gd name="T6" fmla="*/ 0 60000 65536"/>
              <a:gd name="T7" fmla="*/ 0 60000 65536"/>
              <a:gd name="T8" fmla="*/ 0 60000 65536"/>
            </a:gdLst>
            <a:ahLst/>
            <a:cxnLst>
              <a:cxn ang="T6">
                <a:pos x="T0" y="T1"/>
              </a:cxn>
              <a:cxn ang="T7">
                <a:pos x="T2" y="T3"/>
              </a:cxn>
              <a:cxn ang="T8">
                <a:pos x="T4" y="T5"/>
              </a:cxn>
            </a:cxnLst>
            <a:rect l="0" t="0" r="r" b="b"/>
            <a:pathLst>
              <a:path w="5" h="1588">
                <a:moveTo>
                  <a:pt x="0" y="0"/>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5" name="Freeform 2766"/>
          <p:cNvSpPr>
            <a:spLocks/>
          </p:cNvSpPr>
          <p:nvPr/>
        </p:nvSpPr>
        <p:spPr bwMode="auto">
          <a:xfrm>
            <a:off x="5472113" y="2593975"/>
            <a:ext cx="12700" cy="3175"/>
          </a:xfrm>
          <a:custGeom>
            <a:avLst/>
            <a:gdLst>
              <a:gd name="T0" fmla="*/ 0 w 5"/>
              <a:gd name="T1" fmla="*/ 2147483647 h 1"/>
              <a:gd name="T2" fmla="*/ 2147483647 w 5"/>
              <a:gd name="T3" fmla="*/ 0 h 1"/>
              <a:gd name="T4" fmla="*/ 2147483647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6" name="Freeform 2767"/>
          <p:cNvSpPr>
            <a:spLocks/>
          </p:cNvSpPr>
          <p:nvPr/>
        </p:nvSpPr>
        <p:spPr bwMode="auto">
          <a:xfrm>
            <a:off x="5483225" y="2592388"/>
            <a:ext cx="12700" cy="1587"/>
          </a:xfrm>
          <a:custGeom>
            <a:avLst/>
            <a:gdLst>
              <a:gd name="T0" fmla="*/ 0 w 5"/>
              <a:gd name="T1" fmla="*/ 2147483647 h 1"/>
              <a:gd name="T2" fmla="*/ 2147483647 w 5"/>
              <a:gd name="T3" fmla="*/ 0 h 1"/>
              <a:gd name="T4" fmla="*/ 2147483647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7" name="Freeform 2768"/>
          <p:cNvSpPr>
            <a:spLocks/>
          </p:cNvSpPr>
          <p:nvPr/>
        </p:nvSpPr>
        <p:spPr bwMode="auto">
          <a:xfrm>
            <a:off x="5492750" y="2589213"/>
            <a:ext cx="12700" cy="3175"/>
          </a:xfrm>
          <a:custGeom>
            <a:avLst/>
            <a:gdLst>
              <a:gd name="T0" fmla="*/ 0 w 5"/>
              <a:gd name="T1" fmla="*/ 2147483647 h 1"/>
              <a:gd name="T2" fmla="*/ 2147483647 w 5"/>
              <a:gd name="T3" fmla="*/ 0 h 1"/>
              <a:gd name="T4" fmla="*/ 2147483647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4" y="0"/>
                </a:lnTo>
                <a:lnTo>
                  <a:pt x="5" y="0"/>
                </a:lnTo>
              </a:path>
            </a:pathLst>
          </a:custGeom>
          <a:noFill/>
          <a:ln w="3175">
            <a:solidFill>
              <a:srgbClr val="DD080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8" name="Freeform 2769"/>
          <p:cNvSpPr>
            <a:spLocks/>
          </p:cNvSpPr>
          <p:nvPr/>
        </p:nvSpPr>
        <p:spPr bwMode="auto">
          <a:xfrm>
            <a:off x="7659688" y="224948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59" name="Freeform 2770"/>
          <p:cNvSpPr>
            <a:spLocks/>
          </p:cNvSpPr>
          <p:nvPr/>
        </p:nvSpPr>
        <p:spPr bwMode="auto">
          <a:xfrm>
            <a:off x="7659688" y="2182813"/>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0" name="Freeform 2771"/>
          <p:cNvSpPr>
            <a:spLocks/>
          </p:cNvSpPr>
          <p:nvPr/>
        </p:nvSpPr>
        <p:spPr bwMode="auto">
          <a:xfrm>
            <a:off x="7659688" y="2114550"/>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1" name="Freeform 2772"/>
          <p:cNvSpPr>
            <a:spLocks/>
          </p:cNvSpPr>
          <p:nvPr/>
        </p:nvSpPr>
        <p:spPr bwMode="auto">
          <a:xfrm>
            <a:off x="7659688" y="1974850"/>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2" name="Freeform 2773"/>
          <p:cNvSpPr>
            <a:spLocks/>
          </p:cNvSpPr>
          <p:nvPr/>
        </p:nvSpPr>
        <p:spPr bwMode="auto">
          <a:xfrm>
            <a:off x="7659688" y="190658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3" name="Freeform 2774"/>
          <p:cNvSpPr>
            <a:spLocks/>
          </p:cNvSpPr>
          <p:nvPr/>
        </p:nvSpPr>
        <p:spPr bwMode="auto">
          <a:xfrm>
            <a:off x="7659688" y="183673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4" name="Freeform 2775"/>
          <p:cNvSpPr>
            <a:spLocks/>
          </p:cNvSpPr>
          <p:nvPr/>
        </p:nvSpPr>
        <p:spPr bwMode="auto">
          <a:xfrm>
            <a:off x="7659688" y="1700213"/>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5" name="Freeform 2776"/>
          <p:cNvSpPr>
            <a:spLocks/>
          </p:cNvSpPr>
          <p:nvPr/>
        </p:nvSpPr>
        <p:spPr bwMode="auto">
          <a:xfrm>
            <a:off x="7659688" y="1631950"/>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6" name="Freeform 2777"/>
          <p:cNvSpPr>
            <a:spLocks/>
          </p:cNvSpPr>
          <p:nvPr/>
        </p:nvSpPr>
        <p:spPr bwMode="auto">
          <a:xfrm>
            <a:off x="7659688" y="1562100"/>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7" name="Freeform 2778"/>
          <p:cNvSpPr>
            <a:spLocks/>
          </p:cNvSpPr>
          <p:nvPr/>
        </p:nvSpPr>
        <p:spPr bwMode="auto">
          <a:xfrm>
            <a:off x="4959350" y="3359150"/>
            <a:ext cx="1588" cy="65088"/>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8" name="Freeform 2779"/>
          <p:cNvSpPr>
            <a:spLocks/>
          </p:cNvSpPr>
          <p:nvPr/>
        </p:nvSpPr>
        <p:spPr bwMode="auto">
          <a:xfrm>
            <a:off x="5299075" y="3359150"/>
            <a:ext cx="1588" cy="65088"/>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69" name="Freeform 2780"/>
          <p:cNvSpPr>
            <a:spLocks/>
          </p:cNvSpPr>
          <p:nvPr/>
        </p:nvSpPr>
        <p:spPr bwMode="auto">
          <a:xfrm>
            <a:off x="5641975" y="3359150"/>
            <a:ext cx="1588" cy="65088"/>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0" name="Freeform 2781"/>
          <p:cNvSpPr>
            <a:spLocks/>
          </p:cNvSpPr>
          <p:nvPr/>
        </p:nvSpPr>
        <p:spPr bwMode="auto">
          <a:xfrm>
            <a:off x="5983288" y="3359150"/>
            <a:ext cx="1587" cy="65088"/>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1" name="Freeform 2782"/>
          <p:cNvSpPr>
            <a:spLocks/>
          </p:cNvSpPr>
          <p:nvPr/>
        </p:nvSpPr>
        <p:spPr bwMode="auto">
          <a:xfrm>
            <a:off x="6326188" y="3359150"/>
            <a:ext cx="1587" cy="65088"/>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2" name="Freeform 2783"/>
          <p:cNvSpPr>
            <a:spLocks/>
          </p:cNvSpPr>
          <p:nvPr/>
        </p:nvSpPr>
        <p:spPr bwMode="auto">
          <a:xfrm>
            <a:off x="6665913" y="3359150"/>
            <a:ext cx="1587" cy="65088"/>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3" name="Freeform 2784"/>
          <p:cNvSpPr>
            <a:spLocks/>
          </p:cNvSpPr>
          <p:nvPr/>
        </p:nvSpPr>
        <p:spPr bwMode="auto">
          <a:xfrm>
            <a:off x="7008813" y="3359150"/>
            <a:ext cx="1587" cy="65088"/>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4" name="Freeform 2785"/>
          <p:cNvSpPr>
            <a:spLocks/>
          </p:cNvSpPr>
          <p:nvPr/>
        </p:nvSpPr>
        <p:spPr bwMode="auto">
          <a:xfrm>
            <a:off x="7350125" y="3359150"/>
            <a:ext cx="1588" cy="65088"/>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5" name="Freeform 2786"/>
          <p:cNvSpPr>
            <a:spLocks/>
          </p:cNvSpPr>
          <p:nvPr/>
        </p:nvSpPr>
        <p:spPr bwMode="auto">
          <a:xfrm>
            <a:off x="7693025" y="3359150"/>
            <a:ext cx="1588" cy="65088"/>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6" name="Freeform 2787"/>
          <p:cNvSpPr>
            <a:spLocks/>
          </p:cNvSpPr>
          <p:nvPr/>
        </p:nvSpPr>
        <p:spPr bwMode="auto">
          <a:xfrm>
            <a:off x="5026025"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7" name="Freeform 2788"/>
          <p:cNvSpPr>
            <a:spLocks/>
          </p:cNvSpPr>
          <p:nvPr/>
        </p:nvSpPr>
        <p:spPr bwMode="auto">
          <a:xfrm>
            <a:off x="5095875"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8" name="Freeform 2789"/>
          <p:cNvSpPr>
            <a:spLocks/>
          </p:cNvSpPr>
          <p:nvPr/>
        </p:nvSpPr>
        <p:spPr bwMode="auto">
          <a:xfrm>
            <a:off x="516255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79" name="Freeform 2790"/>
          <p:cNvSpPr>
            <a:spLocks/>
          </p:cNvSpPr>
          <p:nvPr/>
        </p:nvSpPr>
        <p:spPr bwMode="auto">
          <a:xfrm>
            <a:off x="523240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0" name="Freeform 2791"/>
          <p:cNvSpPr>
            <a:spLocks/>
          </p:cNvSpPr>
          <p:nvPr/>
        </p:nvSpPr>
        <p:spPr bwMode="auto">
          <a:xfrm>
            <a:off x="5368925"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1" name="Freeform 2792"/>
          <p:cNvSpPr>
            <a:spLocks/>
          </p:cNvSpPr>
          <p:nvPr/>
        </p:nvSpPr>
        <p:spPr bwMode="auto">
          <a:xfrm>
            <a:off x="543560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2" name="Freeform 2793"/>
          <p:cNvSpPr>
            <a:spLocks/>
          </p:cNvSpPr>
          <p:nvPr/>
        </p:nvSpPr>
        <p:spPr bwMode="auto">
          <a:xfrm>
            <a:off x="550545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3" name="Freeform 2794"/>
          <p:cNvSpPr>
            <a:spLocks/>
          </p:cNvSpPr>
          <p:nvPr/>
        </p:nvSpPr>
        <p:spPr bwMode="auto">
          <a:xfrm>
            <a:off x="5572125"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4" name="Freeform 2795"/>
          <p:cNvSpPr>
            <a:spLocks/>
          </p:cNvSpPr>
          <p:nvPr/>
        </p:nvSpPr>
        <p:spPr bwMode="auto">
          <a:xfrm>
            <a:off x="570865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5" name="Freeform 2796"/>
          <p:cNvSpPr>
            <a:spLocks/>
          </p:cNvSpPr>
          <p:nvPr/>
        </p:nvSpPr>
        <p:spPr bwMode="auto">
          <a:xfrm>
            <a:off x="577850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6" name="Freeform 2797"/>
          <p:cNvSpPr>
            <a:spLocks/>
          </p:cNvSpPr>
          <p:nvPr/>
        </p:nvSpPr>
        <p:spPr bwMode="auto">
          <a:xfrm>
            <a:off x="584676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7" name="Freeform 2798"/>
          <p:cNvSpPr>
            <a:spLocks/>
          </p:cNvSpPr>
          <p:nvPr/>
        </p:nvSpPr>
        <p:spPr bwMode="auto">
          <a:xfrm>
            <a:off x="5915025"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8" name="Freeform 2799"/>
          <p:cNvSpPr>
            <a:spLocks/>
          </p:cNvSpPr>
          <p:nvPr/>
        </p:nvSpPr>
        <p:spPr bwMode="auto">
          <a:xfrm>
            <a:off x="605313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89" name="Freeform 2800"/>
          <p:cNvSpPr>
            <a:spLocks/>
          </p:cNvSpPr>
          <p:nvPr/>
        </p:nvSpPr>
        <p:spPr bwMode="auto">
          <a:xfrm>
            <a:off x="611981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0" name="Freeform 2801"/>
          <p:cNvSpPr>
            <a:spLocks/>
          </p:cNvSpPr>
          <p:nvPr/>
        </p:nvSpPr>
        <p:spPr bwMode="auto">
          <a:xfrm>
            <a:off x="618966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1" name="Freeform 2802"/>
          <p:cNvSpPr>
            <a:spLocks/>
          </p:cNvSpPr>
          <p:nvPr/>
        </p:nvSpPr>
        <p:spPr bwMode="auto">
          <a:xfrm>
            <a:off x="625633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2" name="Freeform 2803"/>
          <p:cNvSpPr>
            <a:spLocks/>
          </p:cNvSpPr>
          <p:nvPr/>
        </p:nvSpPr>
        <p:spPr bwMode="auto">
          <a:xfrm>
            <a:off x="639286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3" name="Freeform 2804"/>
          <p:cNvSpPr>
            <a:spLocks/>
          </p:cNvSpPr>
          <p:nvPr/>
        </p:nvSpPr>
        <p:spPr bwMode="auto">
          <a:xfrm>
            <a:off x="646271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4" name="Freeform 2805"/>
          <p:cNvSpPr>
            <a:spLocks/>
          </p:cNvSpPr>
          <p:nvPr/>
        </p:nvSpPr>
        <p:spPr bwMode="auto">
          <a:xfrm>
            <a:off x="652938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5" name="Freeform 2806"/>
          <p:cNvSpPr>
            <a:spLocks/>
          </p:cNvSpPr>
          <p:nvPr/>
        </p:nvSpPr>
        <p:spPr bwMode="auto">
          <a:xfrm>
            <a:off x="659923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6" name="Freeform 2807"/>
          <p:cNvSpPr>
            <a:spLocks/>
          </p:cNvSpPr>
          <p:nvPr/>
        </p:nvSpPr>
        <p:spPr bwMode="auto">
          <a:xfrm>
            <a:off x="673576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7" name="Freeform 2808"/>
          <p:cNvSpPr>
            <a:spLocks/>
          </p:cNvSpPr>
          <p:nvPr/>
        </p:nvSpPr>
        <p:spPr bwMode="auto">
          <a:xfrm>
            <a:off x="680243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8" name="Freeform 2809"/>
          <p:cNvSpPr>
            <a:spLocks/>
          </p:cNvSpPr>
          <p:nvPr/>
        </p:nvSpPr>
        <p:spPr bwMode="auto">
          <a:xfrm>
            <a:off x="687228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399" name="Freeform 2810"/>
          <p:cNvSpPr>
            <a:spLocks/>
          </p:cNvSpPr>
          <p:nvPr/>
        </p:nvSpPr>
        <p:spPr bwMode="auto">
          <a:xfrm>
            <a:off x="693896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0" name="Freeform 2811"/>
          <p:cNvSpPr>
            <a:spLocks/>
          </p:cNvSpPr>
          <p:nvPr/>
        </p:nvSpPr>
        <p:spPr bwMode="auto">
          <a:xfrm>
            <a:off x="707548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1" name="Freeform 2812"/>
          <p:cNvSpPr>
            <a:spLocks/>
          </p:cNvSpPr>
          <p:nvPr/>
        </p:nvSpPr>
        <p:spPr bwMode="auto">
          <a:xfrm>
            <a:off x="714533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2" name="Freeform 2813"/>
          <p:cNvSpPr>
            <a:spLocks/>
          </p:cNvSpPr>
          <p:nvPr/>
        </p:nvSpPr>
        <p:spPr bwMode="auto">
          <a:xfrm>
            <a:off x="721360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3" name="Freeform 2814"/>
          <p:cNvSpPr>
            <a:spLocks/>
          </p:cNvSpPr>
          <p:nvPr/>
        </p:nvSpPr>
        <p:spPr bwMode="auto">
          <a:xfrm>
            <a:off x="7281863"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4" name="Freeform 2815"/>
          <p:cNvSpPr>
            <a:spLocks/>
          </p:cNvSpPr>
          <p:nvPr/>
        </p:nvSpPr>
        <p:spPr bwMode="auto">
          <a:xfrm>
            <a:off x="7418388" y="339090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5" name="Freeform 2816"/>
          <p:cNvSpPr>
            <a:spLocks/>
          </p:cNvSpPr>
          <p:nvPr/>
        </p:nvSpPr>
        <p:spPr bwMode="auto">
          <a:xfrm>
            <a:off x="748665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6" name="Freeform 2817"/>
          <p:cNvSpPr>
            <a:spLocks/>
          </p:cNvSpPr>
          <p:nvPr/>
        </p:nvSpPr>
        <p:spPr bwMode="auto">
          <a:xfrm>
            <a:off x="7556500"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7" name="Freeform 2818"/>
          <p:cNvSpPr>
            <a:spLocks/>
          </p:cNvSpPr>
          <p:nvPr/>
        </p:nvSpPr>
        <p:spPr bwMode="auto">
          <a:xfrm>
            <a:off x="7623175" y="339090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8" name="Freeform 2819"/>
          <p:cNvSpPr>
            <a:spLocks/>
          </p:cNvSpPr>
          <p:nvPr/>
        </p:nvSpPr>
        <p:spPr bwMode="auto">
          <a:xfrm>
            <a:off x="4959350" y="1492250"/>
            <a:ext cx="1588" cy="65088"/>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09" name="Freeform 2820"/>
          <p:cNvSpPr>
            <a:spLocks/>
          </p:cNvSpPr>
          <p:nvPr/>
        </p:nvSpPr>
        <p:spPr bwMode="auto">
          <a:xfrm>
            <a:off x="5299075" y="1492250"/>
            <a:ext cx="1588" cy="65088"/>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0" name="Freeform 2821"/>
          <p:cNvSpPr>
            <a:spLocks/>
          </p:cNvSpPr>
          <p:nvPr/>
        </p:nvSpPr>
        <p:spPr bwMode="auto">
          <a:xfrm>
            <a:off x="5641975" y="1492250"/>
            <a:ext cx="1588" cy="65088"/>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1" name="Freeform 2822"/>
          <p:cNvSpPr>
            <a:spLocks/>
          </p:cNvSpPr>
          <p:nvPr/>
        </p:nvSpPr>
        <p:spPr bwMode="auto">
          <a:xfrm>
            <a:off x="5983288" y="1492250"/>
            <a:ext cx="1587" cy="65088"/>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2" name="Freeform 2823"/>
          <p:cNvSpPr>
            <a:spLocks/>
          </p:cNvSpPr>
          <p:nvPr/>
        </p:nvSpPr>
        <p:spPr bwMode="auto">
          <a:xfrm>
            <a:off x="6326188" y="1492250"/>
            <a:ext cx="1587" cy="65088"/>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3" name="Freeform 2824"/>
          <p:cNvSpPr>
            <a:spLocks/>
          </p:cNvSpPr>
          <p:nvPr/>
        </p:nvSpPr>
        <p:spPr bwMode="auto">
          <a:xfrm>
            <a:off x="6665913" y="1492250"/>
            <a:ext cx="1587" cy="65088"/>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4" name="Freeform 2825"/>
          <p:cNvSpPr>
            <a:spLocks/>
          </p:cNvSpPr>
          <p:nvPr/>
        </p:nvSpPr>
        <p:spPr bwMode="auto">
          <a:xfrm>
            <a:off x="7008813" y="1492250"/>
            <a:ext cx="1587" cy="65088"/>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5" name="Freeform 2826"/>
          <p:cNvSpPr>
            <a:spLocks/>
          </p:cNvSpPr>
          <p:nvPr/>
        </p:nvSpPr>
        <p:spPr bwMode="auto">
          <a:xfrm>
            <a:off x="7350125" y="1492250"/>
            <a:ext cx="1588" cy="65088"/>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6" name="Freeform 2827"/>
          <p:cNvSpPr>
            <a:spLocks/>
          </p:cNvSpPr>
          <p:nvPr/>
        </p:nvSpPr>
        <p:spPr bwMode="auto">
          <a:xfrm>
            <a:off x="7693025" y="1492250"/>
            <a:ext cx="1588" cy="65088"/>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7" name="Freeform 2828"/>
          <p:cNvSpPr>
            <a:spLocks/>
          </p:cNvSpPr>
          <p:nvPr/>
        </p:nvSpPr>
        <p:spPr bwMode="auto">
          <a:xfrm>
            <a:off x="5026025"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8" name="Freeform 2829"/>
          <p:cNvSpPr>
            <a:spLocks/>
          </p:cNvSpPr>
          <p:nvPr/>
        </p:nvSpPr>
        <p:spPr bwMode="auto">
          <a:xfrm>
            <a:off x="5095875"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19" name="Freeform 2830"/>
          <p:cNvSpPr>
            <a:spLocks/>
          </p:cNvSpPr>
          <p:nvPr/>
        </p:nvSpPr>
        <p:spPr bwMode="auto">
          <a:xfrm>
            <a:off x="516255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0" name="Freeform 2831"/>
          <p:cNvSpPr>
            <a:spLocks/>
          </p:cNvSpPr>
          <p:nvPr/>
        </p:nvSpPr>
        <p:spPr bwMode="auto">
          <a:xfrm>
            <a:off x="523240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1" name="Freeform 2832"/>
          <p:cNvSpPr>
            <a:spLocks/>
          </p:cNvSpPr>
          <p:nvPr/>
        </p:nvSpPr>
        <p:spPr bwMode="auto">
          <a:xfrm>
            <a:off x="5368925"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2" name="Freeform 2833"/>
          <p:cNvSpPr>
            <a:spLocks/>
          </p:cNvSpPr>
          <p:nvPr/>
        </p:nvSpPr>
        <p:spPr bwMode="auto">
          <a:xfrm>
            <a:off x="543560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3" name="Freeform 2834"/>
          <p:cNvSpPr>
            <a:spLocks/>
          </p:cNvSpPr>
          <p:nvPr/>
        </p:nvSpPr>
        <p:spPr bwMode="auto">
          <a:xfrm>
            <a:off x="550545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4" name="Freeform 2835"/>
          <p:cNvSpPr>
            <a:spLocks/>
          </p:cNvSpPr>
          <p:nvPr/>
        </p:nvSpPr>
        <p:spPr bwMode="auto">
          <a:xfrm>
            <a:off x="5572125"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5" name="Freeform 2836"/>
          <p:cNvSpPr>
            <a:spLocks/>
          </p:cNvSpPr>
          <p:nvPr/>
        </p:nvSpPr>
        <p:spPr bwMode="auto">
          <a:xfrm>
            <a:off x="570865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6" name="Freeform 2837"/>
          <p:cNvSpPr>
            <a:spLocks/>
          </p:cNvSpPr>
          <p:nvPr/>
        </p:nvSpPr>
        <p:spPr bwMode="auto">
          <a:xfrm>
            <a:off x="577850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7" name="Freeform 2838"/>
          <p:cNvSpPr>
            <a:spLocks/>
          </p:cNvSpPr>
          <p:nvPr/>
        </p:nvSpPr>
        <p:spPr bwMode="auto">
          <a:xfrm>
            <a:off x="584676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8" name="Freeform 2839"/>
          <p:cNvSpPr>
            <a:spLocks/>
          </p:cNvSpPr>
          <p:nvPr/>
        </p:nvSpPr>
        <p:spPr bwMode="auto">
          <a:xfrm>
            <a:off x="5915025"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29" name="Freeform 2840"/>
          <p:cNvSpPr>
            <a:spLocks/>
          </p:cNvSpPr>
          <p:nvPr/>
        </p:nvSpPr>
        <p:spPr bwMode="auto">
          <a:xfrm>
            <a:off x="605313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0" name="Freeform 2841"/>
          <p:cNvSpPr>
            <a:spLocks/>
          </p:cNvSpPr>
          <p:nvPr/>
        </p:nvSpPr>
        <p:spPr bwMode="auto">
          <a:xfrm>
            <a:off x="611981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1" name="Freeform 2842"/>
          <p:cNvSpPr>
            <a:spLocks/>
          </p:cNvSpPr>
          <p:nvPr/>
        </p:nvSpPr>
        <p:spPr bwMode="auto">
          <a:xfrm>
            <a:off x="618966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2" name="Freeform 2843"/>
          <p:cNvSpPr>
            <a:spLocks/>
          </p:cNvSpPr>
          <p:nvPr/>
        </p:nvSpPr>
        <p:spPr bwMode="auto">
          <a:xfrm>
            <a:off x="625633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3" name="Freeform 2844"/>
          <p:cNvSpPr>
            <a:spLocks/>
          </p:cNvSpPr>
          <p:nvPr/>
        </p:nvSpPr>
        <p:spPr bwMode="auto">
          <a:xfrm>
            <a:off x="639286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4" name="Freeform 2845"/>
          <p:cNvSpPr>
            <a:spLocks/>
          </p:cNvSpPr>
          <p:nvPr/>
        </p:nvSpPr>
        <p:spPr bwMode="auto">
          <a:xfrm>
            <a:off x="646271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5" name="Freeform 2846"/>
          <p:cNvSpPr>
            <a:spLocks/>
          </p:cNvSpPr>
          <p:nvPr/>
        </p:nvSpPr>
        <p:spPr bwMode="auto">
          <a:xfrm>
            <a:off x="652938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6" name="Freeform 2847"/>
          <p:cNvSpPr>
            <a:spLocks/>
          </p:cNvSpPr>
          <p:nvPr/>
        </p:nvSpPr>
        <p:spPr bwMode="auto">
          <a:xfrm>
            <a:off x="659923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7" name="Freeform 2848"/>
          <p:cNvSpPr>
            <a:spLocks/>
          </p:cNvSpPr>
          <p:nvPr/>
        </p:nvSpPr>
        <p:spPr bwMode="auto">
          <a:xfrm>
            <a:off x="673576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8" name="Freeform 2849"/>
          <p:cNvSpPr>
            <a:spLocks/>
          </p:cNvSpPr>
          <p:nvPr/>
        </p:nvSpPr>
        <p:spPr bwMode="auto">
          <a:xfrm>
            <a:off x="680243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39" name="Freeform 2850"/>
          <p:cNvSpPr>
            <a:spLocks/>
          </p:cNvSpPr>
          <p:nvPr/>
        </p:nvSpPr>
        <p:spPr bwMode="auto">
          <a:xfrm>
            <a:off x="687228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0" name="Freeform 2851"/>
          <p:cNvSpPr>
            <a:spLocks/>
          </p:cNvSpPr>
          <p:nvPr/>
        </p:nvSpPr>
        <p:spPr bwMode="auto">
          <a:xfrm>
            <a:off x="693896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1" name="Freeform 2852"/>
          <p:cNvSpPr>
            <a:spLocks/>
          </p:cNvSpPr>
          <p:nvPr/>
        </p:nvSpPr>
        <p:spPr bwMode="auto">
          <a:xfrm>
            <a:off x="707548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2" name="Freeform 2853"/>
          <p:cNvSpPr>
            <a:spLocks/>
          </p:cNvSpPr>
          <p:nvPr/>
        </p:nvSpPr>
        <p:spPr bwMode="auto">
          <a:xfrm>
            <a:off x="714533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3" name="Freeform 2854"/>
          <p:cNvSpPr>
            <a:spLocks/>
          </p:cNvSpPr>
          <p:nvPr/>
        </p:nvSpPr>
        <p:spPr bwMode="auto">
          <a:xfrm>
            <a:off x="721360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4" name="Freeform 2855"/>
          <p:cNvSpPr>
            <a:spLocks/>
          </p:cNvSpPr>
          <p:nvPr/>
        </p:nvSpPr>
        <p:spPr bwMode="auto">
          <a:xfrm>
            <a:off x="7281863"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5" name="Freeform 2856"/>
          <p:cNvSpPr>
            <a:spLocks/>
          </p:cNvSpPr>
          <p:nvPr/>
        </p:nvSpPr>
        <p:spPr bwMode="auto">
          <a:xfrm>
            <a:off x="7418388" y="14922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6" name="Freeform 2857"/>
          <p:cNvSpPr>
            <a:spLocks/>
          </p:cNvSpPr>
          <p:nvPr/>
        </p:nvSpPr>
        <p:spPr bwMode="auto">
          <a:xfrm>
            <a:off x="748665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7" name="Freeform 2858"/>
          <p:cNvSpPr>
            <a:spLocks/>
          </p:cNvSpPr>
          <p:nvPr/>
        </p:nvSpPr>
        <p:spPr bwMode="auto">
          <a:xfrm>
            <a:off x="7556500"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8" name="Freeform 2859"/>
          <p:cNvSpPr>
            <a:spLocks/>
          </p:cNvSpPr>
          <p:nvPr/>
        </p:nvSpPr>
        <p:spPr bwMode="auto">
          <a:xfrm>
            <a:off x="7623175" y="14922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49" name="Freeform 2860"/>
          <p:cNvSpPr>
            <a:spLocks/>
          </p:cNvSpPr>
          <p:nvPr/>
        </p:nvSpPr>
        <p:spPr bwMode="auto">
          <a:xfrm>
            <a:off x="4959350" y="1490663"/>
            <a:ext cx="1588" cy="1933575"/>
          </a:xfrm>
          <a:custGeom>
            <a:avLst/>
            <a:gdLst>
              <a:gd name="T0" fmla="*/ 0 w 1588"/>
              <a:gd name="T1" fmla="*/ 2147483647 h 753"/>
              <a:gd name="T2" fmla="*/ 0 w 1588"/>
              <a:gd name="T3" fmla="*/ 2147483647 h 753"/>
              <a:gd name="T4" fmla="*/ 0 w 1588"/>
              <a:gd name="T5" fmla="*/ 0 h 753"/>
              <a:gd name="T6" fmla="*/ 0 60000 65536"/>
              <a:gd name="T7" fmla="*/ 0 60000 65536"/>
              <a:gd name="T8" fmla="*/ 0 60000 65536"/>
            </a:gdLst>
            <a:ahLst/>
            <a:cxnLst>
              <a:cxn ang="T6">
                <a:pos x="T0" y="T1"/>
              </a:cxn>
              <a:cxn ang="T7">
                <a:pos x="T2" y="T3"/>
              </a:cxn>
              <a:cxn ang="T8">
                <a:pos x="T4" y="T5"/>
              </a:cxn>
            </a:cxnLst>
            <a:rect l="0" t="0" r="r" b="b"/>
            <a:pathLst>
              <a:path w="1588" h="753">
                <a:moveTo>
                  <a:pt x="0" y="75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50" name="Freeform 2861"/>
          <p:cNvSpPr>
            <a:spLocks/>
          </p:cNvSpPr>
          <p:nvPr/>
        </p:nvSpPr>
        <p:spPr bwMode="auto">
          <a:xfrm>
            <a:off x="7693025" y="1490663"/>
            <a:ext cx="1588" cy="1933575"/>
          </a:xfrm>
          <a:custGeom>
            <a:avLst/>
            <a:gdLst>
              <a:gd name="T0" fmla="*/ 0 w 1588"/>
              <a:gd name="T1" fmla="*/ 2147483647 h 753"/>
              <a:gd name="T2" fmla="*/ 0 w 1588"/>
              <a:gd name="T3" fmla="*/ 2147483647 h 753"/>
              <a:gd name="T4" fmla="*/ 0 w 1588"/>
              <a:gd name="T5" fmla="*/ 0 h 753"/>
              <a:gd name="T6" fmla="*/ 0 60000 65536"/>
              <a:gd name="T7" fmla="*/ 0 60000 65536"/>
              <a:gd name="T8" fmla="*/ 0 60000 65536"/>
            </a:gdLst>
            <a:ahLst/>
            <a:cxnLst>
              <a:cxn ang="T6">
                <a:pos x="T0" y="T1"/>
              </a:cxn>
              <a:cxn ang="T7">
                <a:pos x="T2" y="T3"/>
              </a:cxn>
              <a:cxn ang="T8">
                <a:pos x="T4" y="T5"/>
              </a:cxn>
            </a:cxnLst>
            <a:rect l="0" t="0" r="r" b="b"/>
            <a:pathLst>
              <a:path w="1588" h="753">
                <a:moveTo>
                  <a:pt x="0" y="75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51" name="Freeform 2862"/>
          <p:cNvSpPr>
            <a:spLocks/>
          </p:cNvSpPr>
          <p:nvPr/>
        </p:nvSpPr>
        <p:spPr bwMode="auto">
          <a:xfrm>
            <a:off x="4959350" y="3424238"/>
            <a:ext cx="2735263" cy="1587"/>
          </a:xfrm>
          <a:custGeom>
            <a:avLst/>
            <a:gdLst>
              <a:gd name="T0" fmla="*/ 0 w 1061"/>
              <a:gd name="T1" fmla="*/ 0 h 1587"/>
              <a:gd name="T2" fmla="*/ 2147483647 w 1061"/>
              <a:gd name="T3" fmla="*/ 0 h 1587"/>
              <a:gd name="T4" fmla="*/ 2147483647 w 1061"/>
              <a:gd name="T5" fmla="*/ 0 h 1587"/>
              <a:gd name="T6" fmla="*/ 0 60000 65536"/>
              <a:gd name="T7" fmla="*/ 0 60000 65536"/>
              <a:gd name="T8" fmla="*/ 0 60000 65536"/>
            </a:gdLst>
            <a:ahLst/>
            <a:cxnLst>
              <a:cxn ang="T6">
                <a:pos x="T0" y="T1"/>
              </a:cxn>
              <a:cxn ang="T7">
                <a:pos x="T2" y="T3"/>
              </a:cxn>
              <a:cxn ang="T8">
                <a:pos x="T4" y="T5"/>
              </a:cxn>
            </a:cxnLst>
            <a:rect l="0" t="0" r="r" b="b"/>
            <a:pathLst>
              <a:path w="1061" h="1587">
                <a:moveTo>
                  <a:pt x="0" y="0"/>
                </a:moveTo>
                <a:lnTo>
                  <a:pt x="1060" y="0"/>
                </a:lnTo>
                <a:lnTo>
                  <a:pt x="1061"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52" name="Freeform 2863"/>
          <p:cNvSpPr>
            <a:spLocks/>
          </p:cNvSpPr>
          <p:nvPr/>
        </p:nvSpPr>
        <p:spPr bwMode="auto">
          <a:xfrm>
            <a:off x="4959350" y="1492250"/>
            <a:ext cx="2735263" cy="1588"/>
          </a:xfrm>
          <a:custGeom>
            <a:avLst/>
            <a:gdLst>
              <a:gd name="T0" fmla="*/ 0 w 1061"/>
              <a:gd name="T1" fmla="*/ 0 h 1588"/>
              <a:gd name="T2" fmla="*/ 2147483647 w 1061"/>
              <a:gd name="T3" fmla="*/ 0 h 1588"/>
              <a:gd name="T4" fmla="*/ 2147483647 w 1061"/>
              <a:gd name="T5" fmla="*/ 0 h 1588"/>
              <a:gd name="T6" fmla="*/ 0 60000 65536"/>
              <a:gd name="T7" fmla="*/ 0 60000 65536"/>
              <a:gd name="T8" fmla="*/ 0 60000 65536"/>
            </a:gdLst>
            <a:ahLst/>
            <a:cxnLst>
              <a:cxn ang="T6">
                <a:pos x="T0" y="T1"/>
              </a:cxn>
              <a:cxn ang="T7">
                <a:pos x="T2" y="T3"/>
              </a:cxn>
              <a:cxn ang="T8">
                <a:pos x="T4" y="T5"/>
              </a:cxn>
            </a:cxnLst>
            <a:rect l="0" t="0" r="r" b="b"/>
            <a:pathLst>
              <a:path w="1061" h="1588">
                <a:moveTo>
                  <a:pt x="0" y="0"/>
                </a:moveTo>
                <a:lnTo>
                  <a:pt x="1060" y="0"/>
                </a:lnTo>
                <a:lnTo>
                  <a:pt x="1061"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453" name="Rectangle 2864"/>
          <p:cNvSpPr>
            <a:spLocks noChangeArrowheads="1"/>
          </p:cNvSpPr>
          <p:nvPr/>
        </p:nvSpPr>
        <p:spPr bwMode="auto">
          <a:xfrm>
            <a:off x="4679950" y="335438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-60</a:t>
            </a:r>
            <a:endParaRPr lang="en-US"/>
          </a:p>
        </p:txBody>
      </p:sp>
      <p:sp>
        <p:nvSpPr>
          <p:cNvPr id="34454" name="Rectangle 2865"/>
          <p:cNvSpPr>
            <a:spLocks noChangeArrowheads="1"/>
          </p:cNvSpPr>
          <p:nvPr/>
        </p:nvSpPr>
        <p:spPr bwMode="auto">
          <a:xfrm>
            <a:off x="4679950" y="3079750"/>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-40</a:t>
            </a:r>
            <a:endParaRPr lang="en-US"/>
          </a:p>
        </p:txBody>
      </p:sp>
      <p:sp>
        <p:nvSpPr>
          <p:cNvPr id="34455" name="Rectangle 2866"/>
          <p:cNvSpPr>
            <a:spLocks noChangeArrowheads="1"/>
          </p:cNvSpPr>
          <p:nvPr/>
        </p:nvSpPr>
        <p:spPr bwMode="auto">
          <a:xfrm>
            <a:off x="4679950" y="280193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-20</a:t>
            </a:r>
            <a:endParaRPr lang="en-US"/>
          </a:p>
        </p:txBody>
      </p:sp>
      <p:sp>
        <p:nvSpPr>
          <p:cNvPr id="34456" name="Rectangle 2867"/>
          <p:cNvSpPr>
            <a:spLocks noChangeArrowheads="1"/>
          </p:cNvSpPr>
          <p:nvPr/>
        </p:nvSpPr>
        <p:spPr bwMode="auto">
          <a:xfrm>
            <a:off x="4794250" y="2527300"/>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0</a:t>
            </a:r>
            <a:endParaRPr lang="en-US"/>
          </a:p>
        </p:txBody>
      </p:sp>
      <p:sp>
        <p:nvSpPr>
          <p:cNvPr id="34457" name="Rectangle 2868"/>
          <p:cNvSpPr>
            <a:spLocks noChangeArrowheads="1"/>
          </p:cNvSpPr>
          <p:nvPr/>
        </p:nvSpPr>
        <p:spPr bwMode="auto">
          <a:xfrm>
            <a:off x="4721225" y="2249488"/>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20</a:t>
            </a:r>
            <a:endParaRPr lang="en-US"/>
          </a:p>
        </p:txBody>
      </p:sp>
      <p:sp>
        <p:nvSpPr>
          <p:cNvPr id="34458" name="Rectangle 2869"/>
          <p:cNvSpPr>
            <a:spLocks noChangeArrowheads="1"/>
          </p:cNvSpPr>
          <p:nvPr/>
        </p:nvSpPr>
        <p:spPr bwMode="auto">
          <a:xfrm>
            <a:off x="4721225" y="1974850"/>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40</a:t>
            </a:r>
            <a:endParaRPr lang="en-US"/>
          </a:p>
        </p:txBody>
      </p:sp>
      <p:sp>
        <p:nvSpPr>
          <p:cNvPr id="34459" name="Rectangle 2870"/>
          <p:cNvSpPr>
            <a:spLocks noChangeArrowheads="1"/>
          </p:cNvSpPr>
          <p:nvPr/>
        </p:nvSpPr>
        <p:spPr bwMode="auto">
          <a:xfrm>
            <a:off x="4721225" y="1697038"/>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60</a:t>
            </a:r>
            <a:endParaRPr lang="en-US"/>
          </a:p>
        </p:txBody>
      </p:sp>
      <p:sp>
        <p:nvSpPr>
          <p:cNvPr id="34460" name="Rectangle 2871"/>
          <p:cNvSpPr>
            <a:spLocks noChangeArrowheads="1"/>
          </p:cNvSpPr>
          <p:nvPr/>
        </p:nvSpPr>
        <p:spPr bwMode="auto">
          <a:xfrm>
            <a:off x="4721225" y="1422400"/>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80</a:t>
            </a:r>
            <a:endParaRPr lang="en-US"/>
          </a:p>
        </p:txBody>
      </p:sp>
      <p:sp>
        <p:nvSpPr>
          <p:cNvPr id="34461" name="Rectangle 2872"/>
          <p:cNvSpPr>
            <a:spLocks noChangeArrowheads="1"/>
          </p:cNvSpPr>
          <p:nvPr/>
        </p:nvSpPr>
        <p:spPr bwMode="auto">
          <a:xfrm>
            <a:off x="4922838"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0</a:t>
            </a:r>
            <a:endParaRPr lang="en-US"/>
          </a:p>
        </p:txBody>
      </p:sp>
      <p:sp>
        <p:nvSpPr>
          <p:cNvPr id="34462" name="Rectangle 2873"/>
          <p:cNvSpPr>
            <a:spLocks noChangeArrowheads="1"/>
          </p:cNvSpPr>
          <p:nvPr/>
        </p:nvSpPr>
        <p:spPr bwMode="auto">
          <a:xfrm>
            <a:off x="5262563"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1</a:t>
            </a:r>
            <a:endParaRPr lang="en-US"/>
          </a:p>
        </p:txBody>
      </p:sp>
      <p:sp>
        <p:nvSpPr>
          <p:cNvPr id="34463" name="Rectangle 2874"/>
          <p:cNvSpPr>
            <a:spLocks noChangeArrowheads="1"/>
          </p:cNvSpPr>
          <p:nvPr/>
        </p:nvSpPr>
        <p:spPr bwMode="auto">
          <a:xfrm>
            <a:off x="5607050"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a:t>
            </a:r>
            <a:endParaRPr lang="en-US"/>
          </a:p>
        </p:txBody>
      </p:sp>
      <p:sp>
        <p:nvSpPr>
          <p:cNvPr id="34464" name="Rectangle 2875"/>
          <p:cNvSpPr>
            <a:spLocks noChangeArrowheads="1"/>
          </p:cNvSpPr>
          <p:nvPr/>
        </p:nvSpPr>
        <p:spPr bwMode="auto">
          <a:xfrm>
            <a:off x="5946775"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3</a:t>
            </a:r>
            <a:endParaRPr lang="en-US"/>
          </a:p>
        </p:txBody>
      </p:sp>
      <p:sp>
        <p:nvSpPr>
          <p:cNvPr id="34465" name="Rectangle 2876"/>
          <p:cNvSpPr>
            <a:spLocks noChangeArrowheads="1"/>
          </p:cNvSpPr>
          <p:nvPr/>
        </p:nvSpPr>
        <p:spPr bwMode="auto">
          <a:xfrm>
            <a:off x="6289675"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a:t>
            </a:r>
            <a:endParaRPr lang="en-US"/>
          </a:p>
        </p:txBody>
      </p:sp>
      <p:sp>
        <p:nvSpPr>
          <p:cNvPr id="34466" name="Rectangle 2877"/>
          <p:cNvSpPr>
            <a:spLocks noChangeArrowheads="1"/>
          </p:cNvSpPr>
          <p:nvPr/>
        </p:nvSpPr>
        <p:spPr bwMode="auto">
          <a:xfrm>
            <a:off x="6629400"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5</a:t>
            </a:r>
            <a:endParaRPr lang="en-US"/>
          </a:p>
        </p:txBody>
      </p:sp>
      <p:sp>
        <p:nvSpPr>
          <p:cNvPr id="34467" name="Rectangle 2878"/>
          <p:cNvSpPr>
            <a:spLocks noChangeArrowheads="1"/>
          </p:cNvSpPr>
          <p:nvPr/>
        </p:nvSpPr>
        <p:spPr bwMode="auto">
          <a:xfrm>
            <a:off x="6972300"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a:t>
            </a:r>
            <a:endParaRPr lang="en-US"/>
          </a:p>
        </p:txBody>
      </p:sp>
      <p:sp>
        <p:nvSpPr>
          <p:cNvPr id="34468" name="Rectangle 2879"/>
          <p:cNvSpPr>
            <a:spLocks noChangeArrowheads="1"/>
          </p:cNvSpPr>
          <p:nvPr/>
        </p:nvSpPr>
        <p:spPr bwMode="auto">
          <a:xfrm>
            <a:off x="7313613"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7</a:t>
            </a:r>
            <a:endParaRPr lang="en-US"/>
          </a:p>
        </p:txBody>
      </p:sp>
      <p:sp>
        <p:nvSpPr>
          <p:cNvPr id="34469" name="Rectangle 2880"/>
          <p:cNvSpPr>
            <a:spLocks noChangeArrowheads="1"/>
          </p:cNvSpPr>
          <p:nvPr/>
        </p:nvSpPr>
        <p:spPr bwMode="auto">
          <a:xfrm>
            <a:off x="7656513" y="3522663"/>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8</a:t>
            </a:r>
            <a:endParaRPr lang="en-US"/>
          </a:p>
        </p:txBody>
      </p:sp>
      <p:sp>
        <p:nvSpPr>
          <p:cNvPr id="34470" name="Rectangle 2881"/>
          <p:cNvSpPr>
            <a:spLocks noChangeArrowheads="1"/>
          </p:cNvSpPr>
          <p:nvPr/>
        </p:nvSpPr>
        <p:spPr bwMode="auto">
          <a:xfrm>
            <a:off x="4953000" y="1274763"/>
            <a:ext cx="27432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E field only</a:t>
            </a:r>
            <a:endParaRPr lang="en-US"/>
          </a:p>
        </p:txBody>
      </p:sp>
      <p:sp>
        <p:nvSpPr>
          <p:cNvPr id="34471" name="Rectangle 2882"/>
          <p:cNvSpPr>
            <a:spLocks noChangeArrowheads="1"/>
          </p:cNvSpPr>
          <p:nvPr/>
        </p:nvSpPr>
        <p:spPr bwMode="auto">
          <a:xfrm rot="-5400000">
            <a:off x="3989387" y="2132013"/>
            <a:ext cx="1177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34472" name="Rectangle 2883"/>
          <p:cNvSpPr>
            <a:spLocks noChangeArrowheads="1"/>
          </p:cNvSpPr>
          <p:nvPr/>
        </p:nvSpPr>
        <p:spPr bwMode="auto">
          <a:xfrm>
            <a:off x="6459538" y="3678238"/>
            <a:ext cx="9112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Time (microsec)</a:t>
            </a:r>
            <a:endParaRPr lang="en-US"/>
          </a:p>
        </p:txBody>
      </p:sp>
      <p:grpSp>
        <p:nvGrpSpPr>
          <p:cNvPr id="34473" name="Group 2884"/>
          <p:cNvGrpSpPr>
            <a:grpSpLocks/>
          </p:cNvGrpSpPr>
          <p:nvPr/>
        </p:nvGrpSpPr>
        <p:grpSpPr bwMode="auto">
          <a:xfrm>
            <a:off x="3292475" y="5080000"/>
            <a:ext cx="2678113" cy="815975"/>
            <a:chOff x="2074" y="3336"/>
            <a:chExt cx="1687" cy="514"/>
          </a:xfrm>
        </p:grpSpPr>
        <p:sp>
          <p:nvSpPr>
            <p:cNvPr id="55167" name="Freeform 2885"/>
            <p:cNvSpPr>
              <a:spLocks/>
            </p:cNvSpPr>
            <p:nvPr/>
          </p:nvSpPr>
          <p:spPr bwMode="auto">
            <a:xfrm>
              <a:off x="2074"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8" name="Freeform 2886"/>
            <p:cNvSpPr>
              <a:spLocks/>
            </p:cNvSpPr>
            <p:nvPr/>
          </p:nvSpPr>
          <p:spPr bwMode="auto">
            <a:xfrm>
              <a:off x="2099"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9" name="Freeform 2887"/>
            <p:cNvSpPr>
              <a:spLocks/>
            </p:cNvSpPr>
            <p:nvPr/>
          </p:nvSpPr>
          <p:spPr bwMode="auto">
            <a:xfrm>
              <a:off x="2125"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0" name="Freeform 2888"/>
            <p:cNvSpPr>
              <a:spLocks/>
            </p:cNvSpPr>
            <p:nvPr/>
          </p:nvSpPr>
          <p:spPr bwMode="auto">
            <a:xfrm>
              <a:off x="2150"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1" name="Freeform 2889"/>
            <p:cNvSpPr>
              <a:spLocks/>
            </p:cNvSpPr>
            <p:nvPr/>
          </p:nvSpPr>
          <p:spPr bwMode="auto">
            <a:xfrm>
              <a:off x="2176"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2" name="Freeform 2890"/>
            <p:cNvSpPr>
              <a:spLocks/>
            </p:cNvSpPr>
            <p:nvPr/>
          </p:nvSpPr>
          <p:spPr bwMode="auto">
            <a:xfrm>
              <a:off x="2201"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3" name="Freeform 2891"/>
            <p:cNvSpPr>
              <a:spLocks/>
            </p:cNvSpPr>
            <p:nvPr/>
          </p:nvSpPr>
          <p:spPr bwMode="auto">
            <a:xfrm>
              <a:off x="2227"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4" name="Freeform 2892"/>
            <p:cNvSpPr>
              <a:spLocks/>
            </p:cNvSpPr>
            <p:nvPr/>
          </p:nvSpPr>
          <p:spPr bwMode="auto">
            <a:xfrm>
              <a:off x="2252"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5" name="Freeform 2893"/>
            <p:cNvSpPr>
              <a:spLocks/>
            </p:cNvSpPr>
            <p:nvPr/>
          </p:nvSpPr>
          <p:spPr bwMode="auto">
            <a:xfrm>
              <a:off x="2278" y="3849"/>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6" name="Freeform 2894"/>
            <p:cNvSpPr>
              <a:spLocks/>
            </p:cNvSpPr>
            <p:nvPr/>
          </p:nvSpPr>
          <p:spPr bwMode="auto">
            <a:xfrm>
              <a:off x="2303"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7" name="Freeform 2895"/>
            <p:cNvSpPr>
              <a:spLocks/>
            </p:cNvSpPr>
            <p:nvPr/>
          </p:nvSpPr>
          <p:spPr bwMode="auto">
            <a:xfrm>
              <a:off x="2328"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8" name="Freeform 2896"/>
            <p:cNvSpPr>
              <a:spLocks/>
            </p:cNvSpPr>
            <p:nvPr/>
          </p:nvSpPr>
          <p:spPr bwMode="auto">
            <a:xfrm>
              <a:off x="2354"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79" name="Freeform 2897"/>
            <p:cNvSpPr>
              <a:spLocks/>
            </p:cNvSpPr>
            <p:nvPr/>
          </p:nvSpPr>
          <p:spPr bwMode="auto">
            <a:xfrm>
              <a:off x="2379"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0" name="Freeform 2898"/>
            <p:cNvSpPr>
              <a:spLocks/>
            </p:cNvSpPr>
            <p:nvPr/>
          </p:nvSpPr>
          <p:spPr bwMode="auto">
            <a:xfrm>
              <a:off x="2405"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1" name="Freeform 2899"/>
            <p:cNvSpPr>
              <a:spLocks/>
            </p:cNvSpPr>
            <p:nvPr/>
          </p:nvSpPr>
          <p:spPr bwMode="auto">
            <a:xfrm>
              <a:off x="2430"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2" name="Freeform 2900"/>
            <p:cNvSpPr>
              <a:spLocks/>
            </p:cNvSpPr>
            <p:nvPr/>
          </p:nvSpPr>
          <p:spPr bwMode="auto">
            <a:xfrm>
              <a:off x="2456"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3" name="Freeform 2901"/>
            <p:cNvSpPr>
              <a:spLocks/>
            </p:cNvSpPr>
            <p:nvPr/>
          </p:nvSpPr>
          <p:spPr bwMode="auto">
            <a:xfrm>
              <a:off x="2481"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4" name="Freeform 2902"/>
            <p:cNvSpPr>
              <a:spLocks/>
            </p:cNvSpPr>
            <p:nvPr/>
          </p:nvSpPr>
          <p:spPr bwMode="auto">
            <a:xfrm>
              <a:off x="2507"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5" name="Freeform 2903"/>
            <p:cNvSpPr>
              <a:spLocks/>
            </p:cNvSpPr>
            <p:nvPr/>
          </p:nvSpPr>
          <p:spPr bwMode="auto">
            <a:xfrm>
              <a:off x="2532"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6" name="Freeform 2904"/>
            <p:cNvSpPr>
              <a:spLocks/>
            </p:cNvSpPr>
            <p:nvPr/>
          </p:nvSpPr>
          <p:spPr bwMode="auto">
            <a:xfrm>
              <a:off x="2557"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7" name="Freeform 2905"/>
            <p:cNvSpPr>
              <a:spLocks/>
            </p:cNvSpPr>
            <p:nvPr/>
          </p:nvSpPr>
          <p:spPr bwMode="auto">
            <a:xfrm>
              <a:off x="2583"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8" name="Freeform 2906"/>
            <p:cNvSpPr>
              <a:spLocks/>
            </p:cNvSpPr>
            <p:nvPr/>
          </p:nvSpPr>
          <p:spPr bwMode="auto">
            <a:xfrm>
              <a:off x="2608"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89" name="Freeform 2907"/>
            <p:cNvSpPr>
              <a:spLocks/>
            </p:cNvSpPr>
            <p:nvPr/>
          </p:nvSpPr>
          <p:spPr bwMode="auto">
            <a:xfrm>
              <a:off x="2634"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0" name="Freeform 2908"/>
            <p:cNvSpPr>
              <a:spLocks/>
            </p:cNvSpPr>
            <p:nvPr/>
          </p:nvSpPr>
          <p:spPr bwMode="auto">
            <a:xfrm>
              <a:off x="2659"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1" name="Freeform 2909"/>
            <p:cNvSpPr>
              <a:spLocks/>
            </p:cNvSpPr>
            <p:nvPr/>
          </p:nvSpPr>
          <p:spPr bwMode="auto">
            <a:xfrm>
              <a:off x="2685"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2" name="Freeform 2910"/>
            <p:cNvSpPr>
              <a:spLocks/>
            </p:cNvSpPr>
            <p:nvPr/>
          </p:nvSpPr>
          <p:spPr bwMode="auto">
            <a:xfrm>
              <a:off x="2710"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3" name="Freeform 2911"/>
            <p:cNvSpPr>
              <a:spLocks/>
            </p:cNvSpPr>
            <p:nvPr/>
          </p:nvSpPr>
          <p:spPr bwMode="auto">
            <a:xfrm>
              <a:off x="2736"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4" name="Freeform 2912"/>
            <p:cNvSpPr>
              <a:spLocks/>
            </p:cNvSpPr>
            <p:nvPr/>
          </p:nvSpPr>
          <p:spPr bwMode="auto">
            <a:xfrm>
              <a:off x="2761"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5" name="Freeform 2913"/>
            <p:cNvSpPr>
              <a:spLocks/>
            </p:cNvSpPr>
            <p:nvPr/>
          </p:nvSpPr>
          <p:spPr bwMode="auto">
            <a:xfrm>
              <a:off x="2786"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6" name="Freeform 2914"/>
            <p:cNvSpPr>
              <a:spLocks/>
            </p:cNvSpPr>
            <p:nvPr/>
          </p:nvSpPr>
          <p:spPr bwMode="auto">
            <a:xfrm>
              <a:off x="2812"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7" name="Freeform 2915"/>
            <p:cNvSpPr>
              <a:spLocks/>
            </p:cNvSpPr>
            <p:nvPr/>
          </p:nvSpPr>
          <p:spPr bwMode="auto">
            <a:xfrm>
              <a:off x="2837"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8" name="Freeform 2916"/>
            <p:cNvSpPr>
              <a:spLocks/>
            </p:cNvSpPr>
            <p:nvPr/>
          </p:nvSpPr>
          <p:spPr bwMode="auto">
            <a:xfrm>
              <a:off x="2863"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99" name="Freeform 2917"/>
            <p:cNvSpPr>
              <a:spLocks/>
            </p:cNvSpPr>
            <p:nvPr/>
          </p:nvSpPr>
          <p:spPr bwMode="auto">
            <a:xfrm>
              <a:off x="2888"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0" name="Freeform 2918"/>
            <p:cNvSpPr>
              <a:spLocks/>
            </p:cNvSpPr>
            <p:nvPr/>
          </p:nvSpPr>
          <p:spPr bwMode="auto">
            <a:xfrm>
              <a:off x="2914"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1" name="Freeform 2919"/>
            <p:cNvSpPr>
              <a:spLocks/>
            </p:cNvSpPr>
            <p:nvPr/>
          </p:nvSpPr>
          <p:spPr bwMode="auto">
            <a:xfrm>
              <a:off x="2939"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2" name="Freeform 2920"/>
            <p:cNvSpPr>
              <a:spLocks/>
            </p:cNvSpPr>
            <p:nvPr/>
          </p:nvSpPr>
          <p:spPr bwMode="auto">
            <a:xfrm>
              <a:off x="2965"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3" name="Freeform 2921"/>
            <p:cNvSpPr>
              <a:spLocks/>
            </p:cNvSpPr>
            <p:nvPr/>
          </p:nvSpPr>
          <p:spPr bwMode="auto">
            <a:xfrm>
              <a:off x="2990"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4" name="Freeform 2922"/>
            <p:cNvSpPr>
              <a:spLocks/>
            </p:cNvSpPr>
            <p:nvPr/>
          </p:nvSpPr>
          <p:spPr bwMode="auto">
            <a:xfrm>
              <a:off x="3015"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5" name="Freeform 2923"/>
            <p:cNvSpPr>
              <a:spLocks/>
            </p:cNvSpPr>
            <p:nvPr/>
          </p:nvSpPr>
          <p:spPr bwMode="auto">
            <a:xfrm>
              <a:off x="3041"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6" name="Freeform 2924"/>
            <p:cNvSpPr>
              <a:spLocks/>
            </p:cNvSpPr>
            <p:nvPr/>
          </p:nvSpPr>
          <p:spPr bwMode="auto">
            <a:xfrm>
              <a:off x="3066"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7" name="Freeform 2925"/>
            <p:cNvSpPr>
              <a:spLocks/>
            </p:cNvSpPr>
            <p:nvPr/>
          </p:nvSpPr>
          <p:spPr bwMode="auto">
            <a:xfrm>
              <a:off x="3092"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8" name="Freeform 2926"/>
            <p:cNvSpPr>
              <a:spLocks/>
            </p:cNvSpPr>
            <p:nvPr/>
          </p:nvSpPr>
          <p:spPr bwMode="auto">
            <a:xfrm>
              <a:off x="3117"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09" name="Freeform 2927"/>
            <p:cNvSpPr>
              <a:spLocks/>
            </p:cNvSpPr>
            <p:nvPr/>
          </p:nvSpPr>
          <p:spPr bwMode="auto">
            <a:xfrm>
              <a:off x="3143"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0" name="Freeform 2928"/>
            <p:cNvSpPr>
              <a:spLocks/>
            </p:cNvSpPr>
            <p:nvPr/>
          </p:nvSpPr>
          <p:spPr bwMode="auto">
            <a:xfrm>
              <a:off x="3168"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1" name="Freeform 2929"/>
            <p:cNvSpPr>
              <a:spLocks/>
            </p:cNvSpPr>
            <p:nvPr/>
          </p:nvSpPr>
          <p:spPr bwMode="auto">
            <a:xfrm>
              <a:off x="3194"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2" name="Freeform 2930"/>
            <p:cNvSpPr>
              <a:spLocks/>
            </p:cNvSpPr>
            <p:nvPr/>
          </p:nvSpPr>
          <p:spPr bwMode="auto">
            <a:xfrm>
              <a:off x="3219"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3" name="Freeform 2931"/>
            <p:cNvSpPr>
              <a:spLocks/>
            </p:cNvSpPr>
            <p:nvPr/>
          </p:nvSpPr>
          <p:spPr bwMode="auto">
            <a:xfrm>
              <a:off x="3245" y="3849"/>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4" name="Freeform 2932"/>
            <p:cNvSpPr>
              <a:spLocks/>
            </p:cNvSpPr>
            <p:nvPr/>
          </p:nvSpPr>
          <p:spPr bwMode="auto">
            <a:xfrm>
              <a:off x="3270"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5" name="Freeform 2933"/>
            <p:cNvSpPr>
              <a:spLocks/>
            </p:cNvSpPr>
            <p:nvPr/>
          </p:nvSpPr>
          <p:spPr bwMode="auto">
            <a:xfrm>
              <a:off x="3295"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6" name="Freeform 2934"/>
            <p:cNvSpPr>
              <a:spLocks/>
            </p:cNvSpPr>
            <p:nvPr/>
          </p:nvSpPr>
          <p:spPr bwMode="auto">
            <a:xfrm>
              <a:off x="3321"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7" name="Freeform 2935"/>
            <p:cNvSpPr>
              <a:spLocks/>
            </p:cNvSpPr>
            <p:nvPr/>
          </p:nvSpPr>
          <p:spPr bwMode="auto">
            <a:xfrm>
              <a:off x="3346"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8" name="Freeform 2936"/>
            <p:cNvSpPr>
              <a:spLocks/>
            </p:cNvSpPr>
            <p:nvPr/>
          </p:nvSpPr>
          <p:spPr bwMode="auto">
            <a:xfrm>
              <a:off x="3372"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19" name="Freeform 2937"/>
            <p:cNvSpPr>
              <a:spLocks/>
            </p:cNvSpPr>
            <p:nvPr/>
          </p:nvSpPr>
          <p:spPr bwMode="auto">
            <a:xfrm>
              <a:off x="3397"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0" name="Freeform 2938"/>
            <p:cNvSpPr>
              <a:spLocks/>
            </p:cNvSpPr>
            <p:nvPr/>
          </p:nvSpPr>
          <p:spPr bwMode="auto">
            <a:xfrm>
              <a:off x="3423"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1" name="Freeform 2939"/>
            <p:cNvSpPr>
              <a:spLocks/>
            </p:cNvSpPr>
            <p:nvPr/>
          </p:nvSpPr>
          <p:spPr bwMode="auto">
            <a:xfrm>
              <a:off x="3448"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2" name="Freeform 2940"/>
            <p:cNvSpPr>
              <a:spLocks/>
            </p:cNvSpPr>
            <p:nvPr/>
          </p:nvSpPr>
          <p:spPr bwMode="auto">
            <a:xfrm>
              <a:off x="3474" y="3849"/>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3" name="Freeform 2941"/>
            <p:cNvSpPr>
              <a:spLocks/>
            </p:cNvSpPr>
            <p:nvPr/>
          </p:nvSpPr>
          <p:spPr bwMode="auto">
            <a:xfrm>
              <a:off x="3499"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4" name="Freeform 2942"/>
            <p:cNvSpPr>
              <a:spLocks/>
            </p:cNvSpPr>
            <p:nvPr/>
          </p:nvSpPr>
          <p:spPr bwMode="auto">
            <a:xfrm>
              <a:off x="3524"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5" name="Freeform 2943"/>
            <p:cNvSpPr>
              <a:spLocks/>
            </p:cNvSpPr>
            <p:nvPr/>
          </p:nvSpPr>
          <p:spPr bwMode="auto">
            <a:xfrm>
              <a:off x="3550"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6" name="Freeform 2944"/>
            <p:cNvSpPr>
              <a:spLocks/>
            </p:cNvSpPr>
            <p:nvPr/>
          </p:nvSpPr>
          <p:spPr bwMode="auto">
            <a:xfrm>
              <a:off x="3575"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7" name="Freeform 2945"/>
            <p:cNvSpPr>
              <a:spLocks/>
            </p:cNvSpPr>
            <p:nvPr/>
          </p:nvSpPr>
          <p:spPr bwMode="auto">
            <a:xfrm>
              <a:off x="3601"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8" name="Freeform 2946"/>
            <p:cNvSpPr>
              <a:spLocks/>
            </p:cNvSpPr>
            <p:nvPr/>
          </p:nvSpPr>
          <p:spPr bwMode="auto">
            <a:xfrm>
              <a:off x="3626"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29" name="Freeform 2947"/>
            <p:cNvSpPr>
              <a:spLocks/>
            </p:cNvSpPr>
            <p:nvPr/>
          </p:nvSpPr>
          <p:spPr bwMode="auto">
            <a:xfrm>
              <a:off x="3652"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0" name="Freeform 2948"/>
            <p:cNvSpPr>
              <a:spLocks/>
            </p:cNvSpPr>
            <p:nvPr/>
          </p:nvSpPr>
          <p:spPr bwMode="auto">
            <a:xfrm>
              <a:off x="3677"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1" name="Freeform 2949"/>
            <p:cNvSpPr>
              <a:spLocks/>
            </p:cNvSpPr>
            <p:nvPr/>
          </p:nvSpPr>
          <p:spPr bwMode="auto">
            <a:xfrm>
              <a:off x="3703"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2" name="Freeform 2950"/>
            <p:cNvSpPr>
              <a:spLocks/>
            </p:cNvSpPr>
            <p:nvPr/>
          </p:nvSpPr>
          <p:spPr bwMode="auto">
            <a:xfrm>
              <a:off x="3728"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3" name="Freeform 2951"/>
            <p:cNvSpPr>
              <a:spLocks/>
            </p:cNvSpPr>
            <p:nvPr/>
          </p:nvSpPr>
          <p:spPr bwMode="auto">
            <a:xfrm>
              <a:off x="3753" y="3849"/>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4" name="Freeform 2952"/>
            <p:cNvSpPr>
              <a:spLocks/>
            </p:cNvSpPr>
            <p:nvPr/>
          </p:nvSpPr>
          <p:spPr bwMode="auto">
            <a:xfrm>
              <a:off x="2093"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5" name="Freeform 2953"/>
            <p:cNvSpPr>
              <a:spLocks/>
            </p:cNvSpPr>
            <p:nvPr/>
          </p:nvSpPr>
          <p:spPr bwMode="auto">
            <a:xfrm>
              <a:off x="2118"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6" name="Freeform 2954"/>
            <p:cNvSpPr>
              <a:spLocks/>
            </p:cNvSpPr>
            <p:nvPr/>
          </p:nvSpPr>
          <p:spPr bwMode="auto">
            <a:xfrm>
              <a:off x="2144"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7" name="Freeform 2955"/>
            <p:cNvSpPr>
              <a:spLocks/>
            </p:cNvSpPr>
            <p:nvPr/>
          </p:nvSpPr>
          <p:spPr bwMode="auto">
            <a:xfrm>
              <a:off x="2169"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8" name="Freeform 2956"/>
            <p:cNvSpPr>
              <a:spLocks/>
            </p:cNvSpPr>
            <p:nvPr/>
          </p:nvSpPr>
          <p:spPr bwMode="auto">
            <a:xfrm>
              <a:off x="2195"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39" name="Freeform 2957"/>
            <p:cNvSpPr>
              <a:spLocks/>
            </p:cNvSpPr>
            <p:nvPr/>
          </p:nvSpPr>
          <p:spPr bwMode="auto">
            <a:xfrm>
              <a:off x="2220"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0" name="Freeform 2958"/>
            <p:cNvSpPr>
              <a:spLocks/>
            </p:cNvSpPr>
            <p:nvPr/>
          </p:nvSpPr>
          <p:spPr bwMode="auto">
            <a:xfrm>
              <a:off x="2246"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1" name="Freeform 2959"/>
            <p:cNvSpPr>
              <a:spLocks/>
            </p:cNvSpPr>
            <p:nvPr/>
          </p:nvSpPr>
          <p:spPr bwMode="auto">
            <a:xfrm>
              <a:off x="2271"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2" name="Freeform 2960"/>
            <p:cNvSpPr>
              <a:spLocks/>
            </p:cNvSpPr>
            <p:nvPr/>
          </p:nvSpPr>
          <p:spPr bwMode="auto">
            <a:xfrm>
              <a:off x="2297"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3" name="Freeform 2961"/>
            <p:cNvSpPr>
              <a:spLocks/>
            </p:cNvSpPr>
            <p:nvPr/>
          </p:nvSpPr>
          <p:spPr bwMode="auto">
            <a:xfrm>
              <a:off x="2322"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4" name="Freeform 2962"/>
            <p:cNvSpPr>
              <a:spLocks/>
            </p:cNvSpPr>
            <p:nvPr/>
          </p:nvSpPr>
          <p:spPr bwMode="auto">
            <a:xfrm>
              <a:off x="2348" y="3678"/>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5" name="Freeform 2963"/>
            <p:cNvSpPr>
              <a:spLocks/>
            </p:cNvSpPr>
            <p:nvPr/>
          </p:nvSpPr>
          <p:spPr bwMode="auto">
            <a:xfrm>
              <a:off x="2373"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6" name="Freeform 2964"/>
            <p:cNvSpPr>
              <a:spLocks/>
            </p:cNvSpPr>
            <p:nvPr/>
          </p:nvSpPr>
          <p:spPr bwMode="auto">
            <a:xfrm>
              <a:off x="2398"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7" name="Freeform 2965"/>
            <p:cNvSpPr>
              <a:spLocks/>
            </p:cNvSpPr>
            <p:nvPr/>
          </p:nvSpPr>
          <p:spPr bwMode="auto">
            <a:xfrm>
              <a:off x="2424"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8" name="Freeform 2966"/>
            <p:cNvSpPr>
              <a:spLocks/>
            </p:cNvSpPr>
            <p:nvPr/>
          </p:nvSpPr>
          <p:spPr bwMode="auto">
            <a:xfrm>
              <a:off x="2449"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49" name="Freeform 2967"/>
            <p:cNvSpPr>
              <a:spLocks/>
            </p:cNvSpPr>
            <p:nvPr/>
          </p:nvSpPr>
          <p:spPr bwMode="auto">
            <a:xfrm>
              <a:off x="2475"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0" name="Freeform 2968"/>
            <p:cNvSpPr>
              <a:spLocks/>
            </p:cNvSpPr>
            <p:nvPr/>
          </p:nvSpPr>
          <p:spPr bwMode="auto">
            <a:xfrm>
              <a:off x="2500"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1" name="Freeform 2969"/>
            <p:cNvSpPr>
              <a:spLocks/>
            </p:cNvSpPr>
            <p:nvPr/>
          </p:nvSpPr>
          <p:spPr bwMode="auto">
            <a:xfrm>
              <a:off x="2526"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2" name="Freeform 2970"/>
            <p:cNvSpPr>
              <a:spLocks/>
            </p:cNvSpPr>
            <p:nvPr/>
          </p:nvSpPr>
          <p:spPr bwMode="auto">
            <a:xfrm>
              <a:off x="2551"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3" name="Freeform 2971"/>
            <p:cNvSpPr>
              <a:spLocks/>
            </p:cNvSpPr>
            <p:nvPr/>
          </p:nvSpPr>
          <p:spPr bwMode="auto">
            <a:xfrm>
              <a:off x="2577" y="3678"/>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4" name="Freeform 2972"/>
            <p:cNvSpPr>
              <a:spLocks/>
            </p:cNvSpPr>
            <p:nvPr/>
          </p:nvSpPr>
          <p:spPr bwMode="auto">
            <a:xfrm>
              <a:off x="2602"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5" name="Freeform 2973"/>
            <p:cNvSpPr>
              <a:spLocks/>
            </p:cNvSpPr>
            <p:nvPr/>
          </p:nvSpPr>
          <p:spPr bwMode="auto">
            <a:xfrm>
              <a:off x="2627"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6" name="Freeform 2974"/>
            <p:cNvSpPr>
              <a:spLocks/>
            </p:cNvSpPr>
            <p:nvPr/>
          </p:nvSpPr>
          <p:spPr bwMode="auto">
            <a:xfrm>
              <a:off x="2653"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7" name="Freeform 2975"/>
            <p:cNvSpPr>
              <a:spLocks/>
            </p:cNvSpPr>
            <p:nvPr/>
          </p:nvSpPr>
          <p:spPr bwMode="auto">
            <a:xfrm>
              <a:off x="2678"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8" name="Freeform 2976"/>
            <p:cNvSpPr>
              <a:spLocks/>
            </p:cNvSpPr>
            <p:nvPr/>
          </p:nvSpPr>
          <p:spPr bwMode="auto">
            <a:xfrm>
              <a:off x="2704"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59" name="Freeform 2977"/>
            <p:cNvSpPr>
              <a:spLocks/>
            </p:cNvSpPr>
            <p:nvPr/>
          </p:nvSpPr>
          <p:spPr bwMode="auto">
            <a:xfrm>
              <a:off x="2729"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0" name="Freeform 2978"/>
            <p:cNvSpPr>
              <a:spLocks/>
            </p:cNvSpPr>
            <p:nvPr/>
          </p:nvSpPr>
          <p:spPr bwMode="auto">
            <a:xfrm>
              <a:off x="2755"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1" name="Freeform 2979"/>
            <p:cNvSpPr>
              <a:spLocks/>
            </p:cNvSpPr>
            <p:nvPr/>
          </p:nvSpPr>
          <p:spPr bwMode="auto">
            <a:xfrm>
              <a:off x="2780"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2" name="Freeform 2980"/>
            <p:cNvSpPr>
              <a:spLocks/>
            </p:cNvSpPr>
            <p:nvPr/>
          </p:nvSpPr>
          <p:spPr bwMode="auto">
            <a:xfrm>
              <a:off x="2806"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3" name="Freeform 2981"/>
            <p:cNvSpPr>
              <a:spLocks/>
            </p:cNvSpPr>
            <p:nvPr/>
          </p:nvSpPr>
          <p:spPr bwMode="auto">
            <a:xfrm>
              <a:off x="2831"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4" name="Freeform 2982"/>
            <p:cNvSpPr>
              <a:spLocks/>
            </p:cNvSpPr>
            <p:nvPr/>
          </p:nvSpPr>
          <p:spPr bwMode="auto">
            <a:xfrm>
              <a:off x="2856"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5" name="Freeform 2983"/>
            <p:cNvSpPr>
              <a:spLocks/>
            </p:cNvSpPr>
            <p:nvPr/>
          </p:nvSpPr>
          <p:spPr bwMode="auto">
            <a:xfrm>
              <a:off x="2882"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6" name="Freeform 2984"/>
            <p:cNvSpPr>
              <a:spLocks/>
            </p:cNvSpPr>
            <p:nvPr/>
          </p:nvSpPr>
          <p:spPr bwMode="auto">
            <a:xfrm>
              <a:off x="2907"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7" name="Freeform 2985"/>
            <p:cNvSpPr>
              <a:spLocks/>
            </p:cNvSpPr>
            <p:nvPr/>
          </p:nvSpPr>
          <p:spPr bwMode="auto">
            <a:xfrm>
              <a:off x="2933"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8" name="Freeform 2986"/>
            <p:cNvSpPr>
              <a:spLocks/>
            </p:cNvSpPr>
            <p:nvPr/>
          </p:nvSpPr>
          <p:spPr bwMode="auto">
            <a:xfrm>
              <a:off x="2958"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69" name="Freeform 2987"/>
            <p:cNvSpPr>
              <a:spLocks/>
            </p:cNvSpPr>
            <p:nvPr/>
          </p:nvSpPr>
          <p:spPr bwMode="auto">
            <a:xfrm>
              <a:off x="2984"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0" name="Freeform 2988"/>
            <p:cNvSpPr>
              <a:spLocks/>
            </p:cNvSpPr>
            <p:nvPr/>
          </p:nvSpPr>
          <p:spPr bwMode="auto">
            <a:xfrm>
              <a:off x="3009"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1" name="Freeform 2989"/>
            <p:cNvSpPr>
              <a:spLocks/>
            </p:cNvSpPr>
            <p:nvPr/>
          </p:nvSpPr>
          <p:spPr bwMode="auto">
            <a:xfrm>
              <a:off x="3035"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2" name="Freeform 2990"/>
            <p:cNvSpPr>
              <a:spLocks/>
            </p:cNvSpPr>
            <p:nvPr/>
          </p:nvSpPr>
          <p:spPr bwMode="auto">
            <a:xfrm>
              <a:off x="3060"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3" name="Freeform 2991"/>
            <p:cNvSpPr>
              <a:spLocks/>
            </p:cNvSpPr>
            <p:nvPr/>
          </p:nvSpPr>
          <p:spPr bwMode="auto">
            <a:xfrm>
              <a:off x="3085"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4" name="Freeform 2992"/>
            <p:cNvSpPr>
              <a:spLocks/>
            </p:cNvSpPr>
            <p:nvPr/>
          </p:nvSpPr>
          <p:spPr bwMode="auto">
            <a:xfrm>
              <a:off x="3111"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5" name="Freeform 2993"/>
            <p:cNvSpPr>
              <a:spLocks/>
            </p:cNvSpPr>
            <p:nvPr/>
          </p:nvSpPr>
          <p:spPr bwMode="auto">
            <a:xfrm>
              <a:off x="3136"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6" name="Freeform 2994"/>
            <p:cNvSpPr>
              <a:spLocks/>
            </p:cNvSpPr>
            <p:nvPr/>
          </p:nvSpPr>
          <p:spPr bwMode="auto">
            <a:xfrm>
              <a:off x="3162"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7" name="Freeform 2995"/>
            <p:cNvSpPr>
              <a:spLocks/>
            </p:cNvSpPr>
            <p:nvPr/>
          </p:nvSpPr>
          <p:spPr bwMode="auto">
            <a:xfrm>
              <a:off x="3187"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8" name="Freeform 2996"/>
            <p:cNvSpPr>
              <a:spLocks/>
            </p:cNvSpPr>
            <p:nvPr/>
          </p:nvSpPr>
          <p:spPr bwMode="auto">
            <a:xfrm>
              <a:off x="3213"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79" name="Freeform 2997"/>
            <p:cNvSpPr>
              <a:spLocks/>
            </p:cNvSpPr>
            <p:nvPr/>
          </p:nvSpPr>
          <p:spPr bwMode="auto">
            <a:xfrm>
              <a:off x="3238"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0" name="Freeform 2998"/>
            <p:cNvSpPr>
              <a:spLocks/>
            </p:cNvSpPr>
            <p:nvPr/>
          </p:nvSpPr>
          <p:spPr bwMode="auto">
            <a:xfrm>
              <a:off x="3264"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1" name="Freeform 2999"/>
            <p:cNvSpPr>
              <a:spLocks/>
            </p:cNvSpPr>
            <p:nvPr/>
          </p:nvSpPr>
          <p:spPr bwMode="auto">
            <a:xfrm>
              <a:off x="3289"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2" name="Freeform 3000"/>
            <p:cNvSpPr>
              <a:spLocks/>
            </p:cNvSpPr>
            <p:nvPr/>
          </p:nvSpPr>
          <p:spPr bwMode="auto">
            <a:xfrm>
              <a:off x="3314"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3" name="Freeform 3001"/>
            <p:cNvSpPr>
              <a:spLocks/>
            </p:cNvSpPr>
            <p:nvPr/>
          </p:nvSpPr>
          <p:spPr bwMode="auto">
            <a:xfrm>
              <a:off x="3340"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4" name="Freeform 3002"/>
            <p:cNvSpPr>
              <a:spLocks/>
            </p:cNvSpPr>
            <p:nvPr/>
          </p:nvSpPr>
          <p:spPr bwMode="auto">
            <a:xfrm>
              <a:off x="3365"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5" name="Freeform 3003"/>
            <p:cNvSpPr>
              <a:spLocks/>
            </p:cNvSpPr>
            <p:nvPr/>
          </p:nvSpPr>
          <p:spPr bwMode="auto">
            <a:xfrm>
              <a:off x="3391"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6" name="Freeform 3004"/>
            <p:cNvSpPr>
              <a:spLocks/>
            </p:cNvSpPr>
            <p:nvPr/>
          </p:nvSpPr>
          <p:spPr bwMode="auto">
            <a:xfrm>
              <a:off x="3416"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7" name="Freeform 3005"/>
            <p:cNvSpPr>
              <a:spLocks/>
            </p:cNvSpPr>
            <p:nvPr/>
          </p:nvSpPr>
          <p:spPr bwMode="auto">
            <a:xfrm>
              <a:off x="3442"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8" name="Freeform 3006"/>
            <p:cNvSpPr>
              <a:spLocks/>
            </p:cNvSpPr>
            <p:nvPr/>
          </p:nvSpPr>
          <p:spPr bwMode="auto">
            <a:xfrm>
              <a:off x="3467"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89" name="Freeform 3007"/>
            <p:cNvSpPr>
              <a:spLocks/>
            </p:cNvSpPr>
            <p:nvPr/>
          </p:nvSpPr>
          <p:spPr bwMode="auto">
            <a:xfrm>
              <a:off x="3493"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0" name="Freeform 3008"/>
            <p:cNvSpPr>
              <a:spLocks/>
            </p:cNvSpPr>
            <p:nvPr/>
          </p:nvSpPr>
          <p:spPr bwMode="auto">
            <a:xfrm>
              <a:off x="3518"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1" name="Freeform 3009"/>
            <p:cNvSpPr>
              <a:spLocks/>
            </p:cNvSpPr>
            <p:nvPr/>
          </p:nvSpPr>
          <p:spPr bwMode="auto">
            <a:xfrm>
              <a:off x="3544" y="3678"/>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2" name="Freeform 3010"/>
            <p:cNvSpPr>
              <a:spLocks/>
            </p:cNvSpPr>
            <p:nvPr/>
          </p:nvSpPr>
          <p:spPr bwMode="auto">
            <a:xfrm>
              <a:off x="3569"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3" name="Freeform 3011"/>
            <p:cNvSpPr>
              <a:spLocks/>
            </p:cNvSpPr>
            <p:nvPr/>
          </p:nvSpPr>
          <p:spPr bwMode="auto">
            <a:xfrm>
              <a:off x="3594"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4" name="Freeform 3012"/>
            <p:cNvSpPr>
              <a:spLocks/>
            </p:cNvSpPr>
            <p:nvPr/>
          </p:nvSpPr>
          <p:spPr bwMode="auto">
            <a:xfrm>
              <a:off x="3620"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5" name="Freeform 3013"/>
            <p:cNvSpPr>
              <a:spLocks/>
            </p:cNvSpPr>
            <p:nvPr/>
          </p:nvSpPr>
          <p:spPr bwMode="auto">
            <a:xfrm>
              <a:off x="3645"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6" name="Freeform 3014"/>
            <p:cNvSpPr>
              <a:spLocks/>
            </p:cNvSpPr>
            <p:nvPr/>
          </p:nvSpPr>
          <p:spPr bwMode="auto">
            <a:xfrm>
              <a:off x="3671"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7" name="Freeform 3015"/>
            <p:cNvSpPr>
              <a:spLocks/>
            </p:cNvSpPr>
            <p:nvPr/>
          </p:nvSpPr>
          <p:spPr bwMode="auto">
            <a:xfrm>
              <a:off x="3696"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8" name="Freeform 3016"/>
            <p:cNvSpPr>
              <a:spLocks/>
            </p:cNvSpPr>
            <p:nvPr/>
          </p:nvSpPr>
          <p:spPr bwMode="auto">
            <a:xfrm>
              <a:off x="3722"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299" name="Freeform 3017"/>
            <p:cNvSpPr>
              <a:spLocks/>
            </p:cNvSpPr>
            <p:nvPr/>
          </p:nvSpPr>
          <p:spPr bwMode="auto">
            <a:xfrm>
              <a:off x="3747" y="3678"/>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0" name="Freeform 3018"/>
            <p:cNvSpPr>
              <a:spLocks/>
            </p:cNvSpPr>
            <p:nvPr/>
          </p:nvSpPr>
          <p:spPr bwMode="auto">
            <a:xfrm>
              <a:off x="2087"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1" name="Freeform 3019"/>
            <p:cNvSpPr>
              <a:spLocks/>
            </p:cNvSpPr>
            <p:nvPr/>
          </p:nvSpPr>
          <p:spPr bwMode="auto">
            <a:xfrm>
              <a:off x="2112"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2" name="Freeform 3020"/>
            <p:cNvSpPr>
              <a:spLocks/>
            </p:cNvSpPr>
            <p:nvPr/>
          </p:nvSpPr>
          <p:spPr bwMode="auto">
            <a:xfrm>
              <a:off x="2138"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3" name="Freeform 3021"/>
            <p:cNvSpPr>
              <a:spLocks/>
            </p:cNvSpPr>
            <p:nvPr/>
          </p:nvSpPr>
          <p:spPr bwMode="auto">
            <a:xfrm>
              <a:off x="2163"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4" name="Freeform 3022"/>
            <p:cNvSpPr>
              <a:spLocks/>
            </p:cNvSpPr>
            <p:nvPr/>
          </p:nvSpPr>
          <p:spPr bwMode="auto">
            <a:xfrm>
              <a:off x="2188"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5" name="Freeform 3023"/>
            <p:cNvSpPr>
              <a:spLocks/>
            </p:cNvSpPr>
            <p:nvPr/>
          </p:nvSpPr>
          <p:spPr bwMode="auto">
            <a:xfrm>
              <a:off x="2214"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6" name="Freeform 3024"/>
            <p:cNvSpPr>
              <a:spLocks/>
            </p:cNvSpPr>
            <p:nvPr/>
          </p:nvSpPr>
          <p:spPr bwMode="auto">
            <a:xfrm>
              <a:off x="2239"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7" name="Freeform 3025"/>
            <p:cNvSpPr>
              <a:spLocks/>
            </p:cNvSpPr>
            <p:nvPr/>
          </p:nvSpPr>
          <p:spPr bwMode="auto">
            <a:xfrm>
              <a:off x="2265"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8" name="Freeform 3026"/>
            <p:cNvSpPr>
              <a:spLocks/>
            </p:cNvSpPr>
            <p:nvPr/>
          </p:nvSpPr>
          <p:spPr bwMode="auto">
            <a:xfrm>
              <a:off x="2290"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09" name="Freeform 3027"/>
            <p:cNvSpPr>
              <a:spLocks/>
            </p:cNvSpPr>
            <p:nvPr/>
          </p:nvSpPr>
          <p:spPr bwMode="auto">
            <a:xfrm>
              <a:off x="2316"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0" name="Freeform 3028"/>
            <p:cNvSpPr>
              <a:spLocks/>
            </p:cNvSpPr>
            <p:nvPr/>
          </p:nvSpPr>
          <p:spPr bwMode="auto">
            <a:xfrm>
              <a:off x="2341"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1" name="Freeform 3029"/>
            <p:cNvSpPr>
              <a:spLocks/>
            </p:cNvSpPr>
            <p:nvPr/>
          </p:nvSpPr>
          <p:spPr bwMode="auto">
            <a:xfrm>
              <a:off x="2367"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2" name="Freeform 3030"/>
            <p:cNvSpPr>
              <a:spLocks/>
            </p:cNvSpPr>
            <p:nvPr/>
          </p:nvSpPr>
          <p:spPr bwMode="auto">
            <a:xfrm>
              <a:off x="2392"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3" name="Freeform 3031"/>
            <p:cNvSpPr>
              <a:spLocks/>
            </p:cNvSpPr>
            <p:nvPr/>
          </p:nvSpPr>
          <p:spPr bwMode="auto">
            <a:xfrm>
              <a:off x="2417"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4" name="Freeform 3032"/>
            <p:cNvSpPr>
              <a:spLocks/>
            </p:cNvSpPr>
            <p:nvPr/>
          </p:nvSpPr>
          <p:spPr bwMode="auto">
            <a:xfrm>
              <a:off x="2443"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5" name="Freeform 3033"/>
            <p:cNvSpPr>
              <a:spLocks/>
            </p:cNvSpPr>
            <p:nvPr/>
          </p:nvSpPr>
          <p:spPr bwMode="auto">
            <a:xfrm>
              <a:off x="2468"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6" name="Freeform 3034"/>
            <p:cNvSpPr>
              <a:spLocks/>
            </p:cNvSpPr>
            <p:nvPr/>
          </p:nvSpPr>
          <p:spPr bwMode="auto">
            <a:xfrm>
              <a:off x="2494"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7" name="Freeform 3035"/>
            <p:cNvSpPr>
              <a:spLocks/>
            </p:cNvSpPr>
            <p:nvPr/>
          </p:nvSpPr>
          <p:spPr bwMode="auto">
            <a:xfrm>
              <a:off x="2519"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8" name="Freeform 3036"/>
            <p:cNvSpPr>
              <a:spLocks/>
            </p:cNvSpPr>
            <p:nvPr/>
          </p:nvSpPr>
          <p:spPr bwMode="auto">
            <a:xfrm>
              <a:off x="2545"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19" name="Freeform 3037"/>
            <p:cNvSpPr>
              <a:spLocks/>
            </p:cNvSpPr>
            <p:nvPr/>
          </p:nvSpPr>
          <p:spPr bwMode="auto">
            <a:xfrm>
              <a:off x="2570"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0" name="Freeform 3038"/>
            <p:cNvSpPr>
              <a:spLocks/>
            </p:cNvSpPr>
            <p:nvPr/>
          </p:nvSpPr>
          <p:spPr bwMode="auto">
            <a:xfrm>
              <a:off x="2596"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1" name="Freeform 3039"/>
            <p:cNvSpPr>
              <a:spLocks/>
            </p:cNvSpPr>
            <p:nvPr/>
          </p:nvSpPr>
          <p:spPr bwMode="auto">
            <a:xfrm>
              <a:off x="2621"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2" name="Freeform 3040"/>
            <p:cNvSpPr>
              <a:spLocks/>
            </p:cNvSpPr>
            <p:nvPr/>
          </p:nvSpPr>
          <p:spPr bwMode="auto">
            <a:xfrm>
              <a:off x="2647" y="3507"/>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3" name="Freeform 3041"/>
            <p:cNvSpPr>
              <a:spLocks/>
            </p:cNvSpPr>
            <p:nvPr/>
          </p:nvSpPr>
          <p:spPr bwMode="auto">
            <a:xfrm>
              <a:off x="2672"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4" name="Freeform 3042"/>
            <p:cNvSpPr>
              <a:spLocks/>
            </p:cNvSpPr>
            <p:nvPr/>
          </p:nvSpPr>
          <p:spPr bwMode="auto">
            <a:xfrm>
              <a:off x="2697"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5" name="Freeform 3043"/>
            <p:cNvSpPr>
              <a:spLocks/>
            </p:cNvSpPr>
            <p:nvPr/>
          </p:nvSpPr>
          <p:spPr bwMode="auto">
            <a:xfrm>
              <a:off x="2723"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6" name="Freeform 3044"/>
            <p:cNvSpPr>
              <a:spLocks/>
            </p:cNvSpPr>
            <p:nvPr/>
          </p:nvSpPr>
          <p:spPr bwMode="auto">
            <a:xfrm>
              <a:off x="2748"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7" name="Freeform 3045"/>
            <p:cNvSpPr>
              <a:spLocks/>
            </p:cNvSpPr>
            <p:nvPr/>
          </p:nvSpPr>
          <p:spPr bwMode="auto">
            <a:xfrm>
              <a:off x="2774"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8" name="Freeform 3046"/>
            <p:cNvSpPr>
              <a:spLocks/>
            </p:cNvSpPr>
            <p:nvPr/>
          </p:nvSpPr>
          <p:spPr bwMode="auto">
            <a:xfrm>
              <a:off x="2799"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29" name="Freeform 3047"/>
            <p:cNvSpPr>
              <a:spLocks/>
            </p:cNvSpPr>
            <p:nvPr/>
          </p:nvSpPr>
          <p:spPr bwMode="auto">
            <a:xfrm>
              <a:off x="2825"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0" name="Freeform 3048"/>
            <p:cNvSpPr>
              <a:spLocks/>
            </p:cNvSpPr>
            <p:nvPr/>
          </p:nvSpPr>
          <p:spPr bwMode="auto">
            <a:xfrm>
              <a:off x="2850"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1" name="Freeform 3049"/>
            <p:cNvSpPr>
              <a:spLocks/>
            </p:cNvSpPr>
            <p:nvPr/>
          </p:nvSpPr>
          <p:spPr bwMode="auto">
            <a:xfrm>
              <a:off x="2876" y="3507"/>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2" name="Freeform 3050"/>
            <p:cNvSpPr>
              <a:spLocks/>
            </p:cNvSpPr>
            <p:nvPr/>
          </p:nvSpPr>
          <p:spPr bwMode="auto">
            <a:xfrm>
              <a:off x="2901"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3" name="Freeform 3051"/>
            <p:cNvSpPr>
              <a:spLocks/>
            </p:cNvSpPr>
            <p:nvPr/>
          </p:nvSpPr>
          <p:spPr bwMode="auto">
            <a:xfrm>
              <a:off x="2926"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4" name="Freeform 3052"/>
            <p:cNvSpPr>
              <a:spLocks/>
            </p:cNvSpPr>
            <p:nvPr/>
          </p:nvSpPr>
          <p:spPr bwMode="auto">
            <a:xfrm>
              <a:off x="2952"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5" name="Freeform 3053"/>
            <p:cNvSpPr>
              <a:spLocks/>
            </p:cNvSpPr>
            <p:nvPr/>
          </p:nvSpPr>
          <p:spPr bwMode="auto">
            <a:xfrm>
              <a:off x="2977"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6" name="Freeform 3054"/>
            <p:cNvSpPr>
              <a:spLocks/>
            </p:cNvSpPr>
            <p:nvPr/>
          </p:nvSpPr>
          <p:spPr bwMode="auto">
            <a:xfrm>
              <a:off x="3003"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7" name="Freeform 3055"/>
            <p:cNvSpPr>
              <a:spLocks/>
            </p:cNvSpPr>
            <p:nvPr/>
          </p:nvSpPr>
          <p:spPr bwMode="auto">
            <a:xfrm>
              <a:off x="3028"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8" name="Freeform 3056"/>
            <p:cNvSpPr>
              <a:spLocks/>
            </p:cNvSpPr>
            <p:nvPr/>
          </p:nvSpPr>
          <p:spPr bwMode="auto">
            <a:xfrm>
              <a:off x="3054"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39" name="Freeform 3057"/>
            <p:cNvSpPr>
              <a:spLocks/>
            </p:cNvSpPr>
            <p:nvPr/>
          </p:nvSpPr>
          <p:spPr bwMode="auto">
            <a:xfrm>
              <a:off x="3079"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0" name="Freeform 3058"/>
            <p:cNvSpPr>
              <a:spLocks/>
            </p:cNvSpPr>
            <p:nvPr/>
          </p:nvSpPr>
          <p:spPr bwMode="auto">
            <a:xfrm>
              <a:off x="3105"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1" name="Freeform 3059"/>
            <p:cNvSpPr>
              <a:spLocks/>
            </p:cNvSpPr>
            <p:nvPr/>
          </p:nvSpPr>
          <p:spPr bwMode="auto">
            <a:xfrm>
              <a:off x="3130"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2" name="Freeform 3060"/>
            <p:cNvSpPr>
              <a:spLocks/>
            </p:cNvSpPr>
            <p:nvPr/>
          </p:nvSpPr>
          <p:spPr bwMode="auto">
            <a:xfrm>
              <a:off x="3155"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3" name="Freeform 3061"/>
            <p:cNvSpPr>
              <a:spLocks/>
            </p:cNvSpPr>
            <p:nvPr/>
          </p:nvSpPr>
          <p:spPr bwMode="auto">
            <a:xfrm>
              <a:off x="3181"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4" name="Freeform 3062"/>
            <p:cNvSpPr>
              <a:spLocks/>
            </p:cNvSpPr>
            <p:nvPr/>
          </p:nvSpPr>
          <p:spPr bwMode="auto">
            <a:xfrm>
              <a:off x="3206"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5" name="Freeform 3063"/>
            <p:cNvSpPr>
              <a:spLocks/>
            </p:cNvSpPr>
            <p:nvPr/>
          </p:nvSpPr>
          <p:spPr bwMode="auto">
            <a:xfrm>
              <a:off x="3232"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6" name="Freeform 3064"/>
            <p:cNvSpPr>
              <a:spLocks/>
            </p:cNvSpPr>
            <p:nvPr/>
          </p:nvSpPr>
          <p:spPr bwMode="auto">
            <a:xfrm>
              <a:off x="3257"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7" name="Freeform 3065"/>
            <p:cNvSpPr>
              <a:spLocks/>
            </p:cNvSpPr>
            <p:nvPr/>
          </p:nvSpPr>
          <p:spPr bwMode="auto">
            <a:xfrm>
              <a:off x="3283"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8" name="Freeform 3066"/>
            <p:cNvSpPr>
              <a:spLocks/>
            </p:cNvSpPr>
            <p:nvPr/>
          </p:nvSpPr>
          <p:spPr bwMode="auto">
            <a:xfrm>
              <a:off x="3308"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49" name="Freeform 3067"/>
            <p:cNvSpPr>
              <a:spLocks/>
            </p:cNvSpPr>
            <p:nvPr/>
          </p:nvSpPr>
          <p:spPr bwMode="auto">
            <a:xfrm>
              <a:off x="3334"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0" name="Freeform 3068"/>
            <p:cNvSpPr>
              <a:spLocks/>
            </p:cNvSpPr>
            <p:nvPr/>
          </p:nvSpPr>
          <p:spPr bwMode="auto">
            <a:xfrm>
              <a:off x="3359"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1" name="Freeform 3069"/>
            <p:cNvSpPr>
              <a:spLocks/>
            </p:cNvSpPr>
            <p:nvPr/>
          </p:nvSpPr>
          <p:spPr bwMode="auto">
            <a:xfrm>
              <a:off x="3384"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2" name="Freeform 3070"/>
            <p:cNvSpPr>
              <a:spLocks/>
            </p:cNvSpPr>
            <p:nvPr/>
          </p:nvSpPr>
          <p:spPr bwMode="auto">
            <a:xfrm>
              <a:off x="3410"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3" name="Freeform 3071"/>
            <p:cNvSpPr>
              <a:spLocks/>
            </p:cNvSpPr>
            <p:nvPr/>
          </p:nvSpPr>
          <p:spPr bwMode="auto">
            <a:xfrm>
              <a:off x="3435"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4" name="Freeform 3072"/>
            <p:cNvSpPr>
              <a:spLocks/>
            </p:cNvSpPr>
            <p:nvPr/>
          </p:nvSpPr>
          <p:spPr bwMode="auto">
            <a:xfrm>
              <a:off x="3461"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5" name="Freeform 3073"/>
            <p:cNvSpPr>
              <a:spLocks/>
            </p:cNvSpPr>
            <p:nvPr/>
          </p:nvSpPr>
          <p:spPr bwMode="auto">
            <a:xfrm>
              <a:off x="3486"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6" name="Freeform 3074"/>
            <p:cNvSpPr>
              <a:spLocks/>
            </p:cNvSpPr>
            <p:nvPr/>
          </p:nvSpPr>
          <p:spPr bwMode="auto">
            <a:xfrm>
              <a:off x="3512"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7" name="Freeform 3075"/>
            <p:cNvSpPr>
              <a:spLocks/>
            </p:cNvSpPr>
            <p:nvPr/>
          </p:nvSpPr>
          <p:spPr bwMode="auto">
            <a:xfrm>
              <a:off x="3537"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8" name="Freeform 3076"/>
            <p:cNvSpPr>
              <a:spLocks/>
            </p:cNvSpPr>
            <p:nvPr/>
          </p:nvSpPr>
          <p:spPr bwMode="auto">
            <a:xfrm>
              <a:off x="3563"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59" name="Freeform 3077"/>
            <p:cNvSpPr>
              <a:spLocks/>
            </p:cNvSpPr>
            <p:nvPr/>
          </p:nvSpPr>
          <p:spPr bwMode="auto">
            <a:xfrm>
              <a:off x="3588"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0" name="Freeform 3078"/>
            <p:cNvSpPr>
              <a:spLocks/>
            </p:cNvSpPr>
            <p:nvPr/>
          </p:nvSpPr>
          <p:spPr bwMode="auto">
            <a:xfrm>
              <a:off x="3614" y="3507"/>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1" name="Freeform 3079"/>
            <p:cNvSpPr>
              <a:spLocks/>
            </p:cNvSpPr>
            <p:nvPr/>
          </p:nvSpPr>
          <p:spPr bwMode="auto">
            <a:xfrm>
              <a:off x="3639"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2" name="Freeform 3080"/>
            <p:cNvSpPr>
              <a:spLocks/>
            </p:cNvSpPr>
            <p:nvPr/>
          </p:nvSpPr>
          <p:spPr bwMode="auto">
            <a:xfrm>
              <a:off x="3664"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3" name="Freeform 3081"/>
            <p:cNvSpPr>
              <a:spLocks/>
            </p:cNvSpPr>
            <p:nvPr/>
          </p:nvSpPr>
          <p:spPr bwMode="auto">
            <a:xfrm>
              <a:off x="3690"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4" name="Freeform 3082"/>
            <p:cNvSpPr>
              <a:spLocks/>
            </p:cNvSpPr>
            <p:nvPr/>
          </p:nvSpPr>
          <p:spPr bwMode="auto">
            <a:xfrm>
              <a:off x="3715"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5" name="Freeform 3083"/>
            <p:cNvSpPr>
              <a:spLocks/>
            </p:cNvSpPr>
            <p:nvPr/>
          </p:nvSpPr>
          <p:spPr bwMode="auto">
            <a:xfrm>
              <a:off x="3741" y="3507"/>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366" name="Freeform 3084"/>
            <p:cNvSpPr>
              <a:spLocks/>
            </p:cNvSpPr>
            <p:nvPr/>
          </p:nvSpPr>
          <p:spPr bwMode="auto">
            <a:xfrm>
              <a:off x="208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474" name="Group 3085"/>
          <p:cNvGrpSpPr>
            <a:grpSpLocks/>
          </p:cNvGrpSpPr>
          <p:nvPr/>
        </p:nvGrpSpPr>
        <p:grpSpPr bwMode="auto">
          <a:xfrm>
            <a:off x="3292475" y="4265613"/>
            <a:ext cx="2678113" cy="815975"/>
            <a:chOff x="2074" y="2823"/>
            <a:chExt cx="1687" cy="514"/>
          </a:xfrm>
        </p:grpSpPr>
        <p:sp>
          <p:nvSpPr>
            <p:cNvPr id="54967" name="Freeform 3086"/>
            <p:cNvSpPr>
              <a:spLocks/>
            </p:cNvSpPr>
            <p:nvPr/>
          </p:nvSpPr>
          <p:spPr bwMode="auto">
            <a:xfrm>
              <a:off x="210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8" name="Freeform 3087"/>
            <p:cNvSpPr>
              <a:spLocks/>
            </p:cNvSpPr>
            <p:nvPr/>
          </p:nvSpPr>
          <p:spPr bwMode="auto">
            <a:xfrm>
              <a:off x="213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9" name="Freeform 3088"/>
            <p:cNvSpPr>
              <a:spLocks/>
            </p:cNvSpPr>
            <p:nvPr/>
          </p:nvSpPr>
          <p:spPr bwMode="auto">
            <a:xfrm>
              <a:off x="215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0" name="Freeform 3089"/>
            <p:cNvSpPr>
              <a:spLocks/>
            </p:cNvSpPr>
            <p:nvPr/>
          </p:nvSpPr>
          <p:spPr bwMode="auto">
            <a:xfrm>
              <a:off x="218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1" name="Freeform 3090"/>
            <p:cNvSpPr>
              <a:spLocks/>
            </p:cNvSpPr>
            <p:nvPr/>
          </p:nvSpPr>
          <p:spPr bwMode="auto">
            <a:xfrm>
              <a:off x="2208" y="3336"/>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2" name="Freeform 3091"/>
            <p:cNvSpPr>
              <a:spLocks/>
            </p:cNvSpPr>
            <p:nvPr/>
          </p:nvSpPr>
          <p:spPr bwMode="auto">
            <a:xfrm>
              <a:off x="223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3" name="Freeform 3092"/>
            <p:cNvSpPr>
              <a:spLocks/>
            </p:cNvSpPr>
            <p:nvPr/>
          </p:nvSpPr>
          <p:spPr bwMode="auto">
            <a:xfrm>
              <a:off x="225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4" name="Freeform 3093"/>
            <p:cNvSpPr>
              <a:spLocks/>
            </p:cNvSpPr>
            <p:nvPr/>
          </p:nvSpPr>
          <p:spPr bwMode="auto">
            <a:xfrm>
              <a:off x="228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5" name="Freeform 3094"/>
            <p:cNvSpPr>
              <a:spLocks/>
            </p:cNvSpPr>
            <p:nvPr/>
          </p:nvSpPr>
          <p:spPr bwMode="auto">
            <a:xfrm>
              <a:off x="230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6" name="Freeform 3095"/>
            <p:cNvSpPr>
              <a:spLocks/>
            </p:cNvSpPr>
            <p:nvPr/>
          </p:nvSpPr>
          <p:spPr bwMode="auto">
            <a:xfrm>
              <a:off x="233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7" name="Freeform 3096"/>
            <p:cNvSpPr>
              <a:spLocks/>
            </p:cNvSpPr>
            <p:nvPr/>
          </p:nvSpPr>
          <p:spPr bwMode="auto">
            <a:xfrm>
              <a:off x="236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8" name="Freeform 3097"/>
            <p:cNvSpPr>
              <a:spLocks/>
            </p:cNvSpPr>
            <p:nvPr/>
          </p:nvSpPr>
          <p:spPr bwMode="auto">
            <a:xfrm>
              <a:off x="238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79" name="Freeform 3098"/>
            <p:cNvSpPr>
              <a:spLocks/>
            </p:cNvSpPr>
            <p:nvPr/>
          </p:nvSpPr>
          <p:spPr bwMode="auto">
            <a:xfrm>
              <a:off x="241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0" name="Freeform 3099"/>
            <p:cNvSpPr>
              <a:spLocks/>
            </p:cNvSpPr>
            <p:nvPr/>
          </p:nvSpPr>
          <p:spPr bwMode="auto">
            <a:xfrm>
              <a:off x="243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1" name="Freeform 3100"/>
            <p:cNvSpPr>
              <a:spLocks/>
            </p:cNvSpPr>
            <p:nvPr/>
          </p:nvSpPr>
          <p:spPr bwMode="auto">
            <a:xfrm>
              <a:off x="246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2" name="Freeform 3101"/>
            <p:cNvSpPr>
              <a:spLocks/>
            </p:cNvSpPr>
            <p:nvPr/>
          </p:nvSpPr>
          <p:spPr bwMode="auto">
            <a:xfrm>
              <a:off x="248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3" name="Freeform 3102"/>
            <p:cNvSpPr>
              <a:spLocks/>
            </p:cNvSpPr>
            <p:nvPr/>
          </p:nvSpPr>
          <p:spPr bwMode="auto">
            <a:xfrm>
              <a:off x="251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4" name="Freeform 3103"/>
            <p:cNvSpPr>
              <a:spLocks/>
            </p:cNvSpPr>
            <p:nvPr/>
          </p:nvSpPr>
          <p:spPr bwMode="auto">
            <a:xfrm>
              <a:off x="253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5" name="Freeform 3104"/>
            <p:cNvSpPr>
              <a:spLocks/>
            </p:cNvSpPr>
            <p:nvPr/>
          </p:nvSpPr>
          <p:spPr bwMode="auto">
            <a:xfrm>
              <a:off x="256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6" name="Freeform 3105"/>
            <p:cNvSpPr>
              <a:spLocks/>
            </p:cNvSpPr>
            <p:nvPr/>
          </p:nvSpPr>
          <p:spPr bwMode="auto">
            <a:xfrm>
              <a:off x="258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7" name="Freeform 3106"/>
            <p:cNvSpPr>
              <a:spLocks/>
            </p:cNvSpPr>
            <p:nvPr/>
          </p:nvSpPr>
          <p:spPr bwMode="auto">
            <a:xfrm>
              <a:off x="261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8" name="Freeform 3107"/>
            <p:cNvSpPr>
              <a:spLocks/>
            </p:cNvSpPr>
            <p:nvPr/>
          </p:nvSpPr>
          <p:spPr bwMode="auto">
            <a:xfrm>
              <a:off x="264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89" name="Freeform 3108"/>
            <p:cNvSpPr>
              <a:spLocks/>
            </p:cNvSpPr>
            <p:nvPr/>
          </p:nvSpPr>
          <p:spPr bwMode="auto">
            <a:xfrm>
              <a:off x="266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0" name="Freeform 3109"/>
            <p:cNvSpPr>
              <a:spLocks/>
            </p:cNvSpPr>
            <p:nvPr/>
          </p:nvSpPr>
          <p:spPr bwMode="auto">
            <a:xfrm>
              <a:off x="269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1" name="Freeform 3110"/>
            <p:cNvSpPr>
              <a:spLocks/>
            </p:cNvSpPr>
            <p:nvPr/>
          </p:nvSpPr>
          <p:spPr bwMode="auto">
            <a:xfrm>
              <a:off x="271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2" name="Freeform 3111"/>
            <p:cNvSpPr>
              <a:spLocks/>
            </p:cNvSpPr>
            <p:nvPr/>
          </p:nvSpPr>
          <p:spPr bwMode="auto">
            <a:xfrm>
              <a:off x="274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3" name="Freeform 3112"/>
            <p:cNvSpPr>
              <a:spLocks/>
            </p:cNvSpPr>
            <p:nvPr/>
          </p:nvSpPr>
          <p:spPr bwMode="auto">
            <a:xfrm>
              <a:off x="276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4" name="Freeform 3113"/>
            <p:cNvSpPr>
              <a:spLocks/>
            </p:cNvSpPr>
            <p:nvPr/>
          </p:nvSpPr>
          <p:spPr bwMode="auto">
            <a:xfrm>
              <a:off x="279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5" name="Freeform 3114"/>
            <p:cNvSpPr>
              <a:spLocks/>
            </p:cNvSpPr>
            <p:nvPr/>
          </p:nvSpPr>
          <p:spPr bwMode="auto">
            <a:xfrm>
              <a:off x="281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6" name="Freeform 3115"/>
            <p:cNvSpPr>
              <a:spLocks/>
            </p:cNvSpPr>
            <p:nvPr/>
          </p:nvSpPr>
          <p:spPr bwMode="auto">
            <a:xfrm>
              <a:off x="284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7" name="Freeform 3116"/>
            <p:cNvSpPr>
              <a:spLocks/>
            </p:cNvSpPr>
            <p:nvPr/>
          </p:nvSpPr>
          <p:spPr bwMode="auto">
            <a:xfrm>
              <a:off x="286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8" name="Freeform 3117"/>
            <p:cNvSpPr>
              <a:spLocks/>
            </p:cNvSpPr>
            <p:nvPr/>
          </p:nvSpPr>
          <p:spPr bwMode="auto">
            <a:xfrm>
              <a:off x="289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99" name="Freeform 3118"/>
            <p:cNvSpPr>
              <a:spLocks/>
            </p:cNvSpPr>
            <p:nvPr/>
          </p:nvSpPr>
          <p:spPr bwMode="auto">
            <a:xfrm>
              <a:off x="292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0" name="Freeform 3119"/>
            <p:cNvSpPr>
              <a:spLocks/>
            </p:cNvSpPr>
            <p:nvPr/>
          </p:nvSpPr>
          <p:spPr bwMode="auto">
            <a:xfrm>
              <a:off x="2946" y="3336"/>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1" name="Freeform 3120"/>
            <p:cNvSpPr>
              <a:spLocks/>
            </p:cNvSpPr>
            <p:nvPr/>
          </p:nvSpPr>
          <p:spPr bwMode="auto">
            <a:xfrm>
              <a:off x="297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2" name="Freeform 3121"/>
            <p:cNvSpPr>
              <a:spLocks/>
            </p:cNvSpPr>
            <p:nvPr/>
          </p:nvSpPr>
          <p:spPr bwMode="auto">
            <a:xfrm>
              <a:off x="299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3" name="Freeform 3122"/>
            <p:cNvSpPr>
              <a:spLocks/>
            </p:cNvSpPr>
            <p:nvPr/>
          </p:nvSpPr>
          <p:spPr bwMode="auto">
            <a:xfrm>
              <a:off x="302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4" name="Freeform 3123"/>
            <p:cNvSpPr>
              <a:spLocks/>
            </p:cNvSpPr>
            <p:nvPr/>
          </p:nvSpPr>
          <p:spPr bwMode="auto">
            <a:xfrm>
              <a:off x="304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5" name="Freeform 3124"/>
            <p:cNvSpPr>
              <a:spLocks/>
            </p:cNvSpPr>
            <p:nvPr/>
          </p:nvSpPr>
          <p:spPr bwMode="auto">
            <a:xfrm>
              <a:off x="307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6" name="Freeform 3125"/>
            <p:cNvSpPr>
              <a:spLocks/>
            </p:cNvSpPr>
            <p:nvPr/>
          </p:nvSpPr>
          <p:spPr bwMode="auto">
            <a:xfrm>
              <a:off x="309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7" name="Freeform 3126"/>
            <p:cNvSpPr>
              <a:spLocks/>
            </p:cNvSpPr>
            <p:nvPr/>
          </p:nvSpPr>
          <p:spPr bwMode="auto">
            <a:xfrm>
              <a:off x="312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8" name="Freeform 3127"/>
            <p:cNvSpPr>
              <a:spLocks/>
            </p:cNvSpPr>
            <p:nvPr/>
          </p:nvSpPr>
          <p:spPr bwMode="auto">
            <a:xfrm>
              <a:off x="314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09" name="Freeform 3128"/>
            <p:cNvSpPr>
              <a:spLocks/>
            </p:cNvSpPr>
            <p:nvPr/>
          </p:nvSpPr>
          <p:spPr bwMode="auto">
            <a:xfrm>
              <a:off x="3175" y="3336"/>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0" name="Freeform 3129"/>
            <p:cNvSpPr>
              <a:spLocks/>
            </p:cNvSpPr>
            <p:nvPr/>
          </p:nvSpPr>
          <p:spPr bwMode="auto">
            <a:xfrm>
              <a:off x="320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1" name="Freeform 3130"/>
            <p:cNvSpPr>
              <a:spLocks/>
            </p:cNvSpPr>
            <p:nvPr/>
          </p:nvSpPr>
          <p:spPr bwMode="auto">
            <a:xfrm>
              <a:off x="322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2" name="Freeform 3131"/>
            <p:cNvSpPr>
              <a:spLocks/>
            </p:cNvSpPr>
            <p:nvPr/>
          </p:nvSpPr>
          <p:spPr bwMode="auto">
            <a:xfrm>
              <a:off x="325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3" name="Freeform 3132"/>
            <p:cNvSpPr>
              <a:spLocks/>
            </p:cNvSpPr>
            <p:nvPr/>
          </p:nvSpPr>
          <p:spPr bwMode="auto">
            <a:xfrm>
              <a:off x="327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4" name="Freeform 3133"/>
            <p:cNvSpPr>
              <a:spLocks/>
            </p:cNvSpPr>
            <p:nvPr/>
          </p:nvSpPr>
          <p:spPr bwMode="auto">
            <a:xfrm>
              <a:off x="330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5" name="Freeform 3134"/>
            <p:cNvSpPr>
              <a:spLocks/>
            </p:cNvSpPr>
            <p:nvPr/>
          </p:nvSpPr>
          <p:spPr bwMode="auto">
            <a:xfrm>
              <a:off x="332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6" name="Freeform 3135"/>
            <p:cNvSpPr>
              <a:spLocks/>
            </p:cNvSpPr>
            <p:nvPr/>
          </p:nvSpPr>
          <p:spPr bwMode="auto">
            <a:xfrm>
              <a:off x="335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7" name="Freeform 3136"/>
            <p:cNvSpPr>
              <a:spLocks/>
            </p:cNvSpPr>
            <p:nvPr/>
          </p:nvSpPr>
          <p:spPr bwMode="auto">
            <a:xfrm>
              <a:off x="337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8" name="Freeform 3137"/>
            <p:cNvSpPr>
              <a:spLocks/>
            </p:cNvSpPr>
            <p:nvPr/>
          </p:nvSpPr>
          <p:spPr bwMode="auto">
            <a:xfrm>
              <a:off x="340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19" name="Freeform 3138"/>
            <p:cNvSpPr>
              <a:spLocks/>
            </p:cNvSpPr>
            <p:nvPr/>
          </p:nvSpPr>
          <p:spPr bwMode="auto">
            <a:xfrm>
              <a:off x="342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0" name="Freeform 3139"/>
            <p:cNvSpPr>
              <a:spLocks/>
            </p:cNvSpPr>
            <p:nvPr/>
          </p:nvSpPr>
          <p:spPr bwMode="auto">
            <a:xfrm>
              <a:off x="345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1" name="Freeform 3140"/>
            <p:cNvSpPr>
              <a:spLocks/>
            </p:cNvSpPr>
            <p:nvPr/>
          </p:nvSpPr>
          <p:spPr bwMode="auto">
            <a:xfrm>
              <a:off x="348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2" name="Freeform 3141"/>
            <p:cNvSpPr>
              <a:spLocks/>
            </p:cNvSpPr>
            <p:nvPr/>
          </p:nvSpPr>
          <p:spPr bwMode="auto">
            <a:xfrm>
              <a:off x="350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3" name="Freeform 3142"/>
            <p:cNvSpPr>
              <a:spLocks/>
            </p:cNvSpPr>
            <p:nvPr/>
          </p:nvSpPr>
          <p:spPr bwMode="auto">
            <a:xfrm>
              <a:off x="353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4" name="Freeform 3143"/>
            <p:cNvSpPr>
              <a:spLocks/>
            </p:cNvSpPr>
            <p:nvPr/>
          </p:nvSpPr>
          <p:spPr bwMode="auto">
            <a:xfrm>
              <a:off x="355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5" name="Freeform 3144"/>
            <p:cNvSpPr>
              <a:spLocks/>
            </p:cNvSpPr>
            <p:nvPr/>
          </p:nvSpPr>
          <p:spPr bwMode="auto">
            <a:xfrm>
              <a:off x="358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6" name="Freeform 3145"/>
            <p:cNvSpPr>
              <a:spLocks/>
            </p:cNvSpPr>
            <p:nvPr/>
          </p:nvSpPr>
          <p:spPr bwMode="auto">
            <a:xfrm>
              <a:off x="360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7" name="Freeform 3146"/>
            <p:cNvSpPr>
              <a:spLocks/>
            </p:cNvSpPr>
            <p:nvPr/>
          </p:nvSpPr>
          <p:spPr bwMode="auto">
            <a:xfrm>
              <a:off x="363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8" name="Freeform 3147"/>
            <p:cNvSpPr>
              <a:spLocks/>
            </p:cNvSpPr>
            <p:nvPr/>
          </p:nvSpPr>
          <p:spPr bwMode="auto">
            <a:xfrm>
              <a:off x="365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29" name="Freeform 3148"/>
            <p:cNvSpPr>
              <a:spLocks/>
            </p:cNvSpPr>
            <p:nvPr/>
          </p:nvSpPr>
          <p:spPr bwMode="auto">
            <a:xfrm>
              <a:off x="368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0" name="Freeform 3149"/>
            <p:cNvSpPr>
              <a:spLocks/>
            </p:cNvSpPr>
            <p:nvPr/>
          </p:nvSpPr>
          <p:spPr bwMode="auto">
            <a:xfrm>
              <a:off x="370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1" name="Freeform 3150"/>
            <p:cNvSpPr>
              <a:spLocks/>
            </p:cNvSpPr>
            <p:nvPr/>
          </p:nvSpPr>
          <p:spPr bwMode="auto">
            <a:xfrm>
              <a:off x="373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2" name="Freeform 3151"/>
            <p:cNvSpPr>
              <a:spLocks/>
            </p:cNvSpPr>
            <p:nvPr/>
          </p:nvSpPr>
          <p:spPr bwMode="auto">
            <a:xfrm>
              <a:off x="2074"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3" name="Freeform 3152"/>
            <p:cNvSpPr>
              <a:spLocks/>
            </p:cNvSpPr>
            <p:nvPr/>
          </p:nvSpPr>
          <p:spPr bwMode="auto">
            <a:xfrm>
              <a:off x="2099"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4" name="Freeform 3153"/>
            <p:cNvSpPr>
              <a:spLocks/>
            </p:cNvSpPr>
            <p:nvPr/>
          </p:nvSpPr>
          <p:spPr bwMode="auto">
            <a:xfrm>
              <a:off x="2125"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5" name="Freeform 3154"/>
            <p:cNvSpPr>
              <a:spLocks/>
            </p:cNvSpPr>
            <p:nvPr/>
          </p:nvSpPr>
          <p:spPr bwMode="auto">
            <a:xfrm>
              <a:off x="2150"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6" name="Freeform 3155"/>
            <p:cNvSpPr>
              <a:spLocks/>
            </p:cNvSpPr>
            <p:nvPr/>
          </p:nvSpPr>
          <p:spPr bwMode="auto">
            <a:xfrm>
              <a:off x="2176"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7" name="Freeform 3156"/>
            <p:cNvSpPr>
              <a:spLocks/>
            </p:cNvSpPr>
            <p:nvPr/>
          </p:nvSpPr>
          <p:spPr bwMode="auto">
            <a:xfrm>
              <a:off x="2201"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8" name="Freeform 3157"/>
            <p:cNvSpPr>
              <a:spLocks/>
            </p:cNvSpPr>
            <p:nvPr/>
          </p:nvSpPr>
          <p:spPr bwMode="auto">
            <a:xfrm>
              <a:off x="2227"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39" name="Freeform 3158"/>
            <p:cNvSpPr>
              <a:spLocks/>
            </p:cNvSpPr>
            <p:nvPr/>
          </p:nvSpPr>
          <p:spPr bwMode="auto">
            <a:xfrm>
              <a:off x="2252"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0" name="Freeform 3159"/>
            <p:cNvSpPr>
              <a:spLocks/>
            </p:cNvSpPr>
            <p:nvPr/>
          </p:nvSpPr>
          <p:spPr bwMode="auto">
            <a:xfrm>
              <a:off x="2278" y="3165"/>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1" name="Freeform 3160"/>
            <p:cNvSpPr>
              <a:spLocks/>
            </p:cNvSpPr>
            <p:nvPr/>
          </p:nvSpPr>
          <p:spPr bwMode="auto">
            <a:xfrm>
              <a:off x="2303"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2" name="Freeform 3161"/>
            <p:cNvSpPr>
              <a:spLocks/>
            </p:cNvSpPr>
            <p:nvPr/>
          </p:nvSpPr>
          <p:spPr bwMode="auto">
            <a:xfrm>
              <a:off x="2328"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3" name="Freeform 3162"/>
            <p:cNvSpPr>
              <a:spLocks/>
            </p:cNvSpPr>
            <p:nvPr/>
          </p:nvSpPr>
          <p:spPr bwMode="auto">
            <a:xfrm>
              <a:off x="2354"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4" name="Freeform 3163"/>
            <p:cNvSpPr>
              <a:spLocks/>
            </p:cNvSpPr>
            <p:nvPr/>
          </p:nvSpPr>
          <p:spPr bwMode="auto">
            <a:xfrm>
              <a:off x="2379"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5" name="Freeform 3164"/>
            <p:cNvSpPr>
              <a:spLocks/>
            </p:cNvSpPr>
            <p:nvPr/>
          </p:nvSpPr>
          <p:spPr bwMode="auto">
            <a:xfrm>
              <a:off x="2405"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6" name="Freeform 3165"/>
            <p:cNvSpPr>
              <a:spLocks/>
            </p:cNvSpPr>
            <p:nvPr/>
          </p:nvSpPr>
          <p:spPr bwMode="auto">
            <a:xfrm>
              <a:off x="2430"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7" name="Freeform 3166"/>
            <p:cNvSpPr>
              <a:spLocks/>
            </p:cNvSpPr>
            <p:nvPr/>
          </p:nvSpPr>
          <p:spPr bwMode="auto">
            <a:xfrm>
              <a:off x="2456"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8" name="Freeform 3167"/>
            <p:cNvSpPr>
              <a:spLocks/>
            </p:cNvSpPr>
            <p:nvPr/>
          </p:nvSpPr>
          <p:spPr bwMode="auto">
            <a:xfrm>
              <a:off x="2481"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49" name="Freeform 3168"/>
            <p:cNvSpPr>
              <a:spLocks/>
            </p:cNvSpPr>
            <p:nvPr/>
          </p:nvSpPr>
          <p:spPr bwMode="auto">
            <a:xfrm>
              <a:off x="2507"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0" name="Freeform 3169"/>
            <p:cNvSpPr>
              <a:spLocks/>
            </p:cNvSpPr>
            <p:nvPr/>
          </p:nvSpPr>
          <p:spPr bwMode="auto">
            <a:xfrm>
              <a:off x="2532"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1" name="Freeform 3170"/>
            <p:cNvSpPr>
              <a:spLocks/>
            </p:cNvSpPr>
            <p:nvPr/>
          </p:nvSpPr>
          <p:spPr bwMode="auto">
            <a:xfrm>
              <a:off x="2557"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2" name="Freeform 3171"/>
            <p:cNvSpPr>
              <a:spLocks/>
            </p:cNvSpPr>
            <p:nvPr/>
          </p:nvSpPr>
          <p:spPr bwMode="auto">
            <a:xfrm>
              <a:off x="2583"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3" name="Freeform 3172"/>
            <p:cNvSpPr>
              <a:spLocks/>
            </p:cNvSpPr>
            <p:nvPr/>
          </p:nvSpPr>
          <p:spPr bwMode="auto">
            <a:xfrm>
              <a:off x="2608"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4" name="Freeform 3173"/>
            <p:cNvSpPr>
              <a:spLocks/>
            </p:cNvSpPr>
            <p:nvPr/>
          </p:nvSpPr>
          <p:spPr bwMode="auto">
            <a:xfrm>
              <a:off x="2634"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5" name="Freeform 3174"/>
            <p:cNvSpPr>
              <a:spLocks/>
            </p:cNvSpPr>
            <p:nvPr/>
          </p:nvSpPr>
          <p:spPr bwMode="auto">
            <a:xfrm>
              <a:off x="2659"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6" name="Freeform 3175"/>
            <p:cNvSpPr>
              <a:spLocks/>
            </p:cNvSpPr>
            <p:nvPr/>
          </p:nvSpPr>
          <p:spPr bwMode="auto">
            <a:xfrm>
              <a:off x="2685"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7" name="Freeform 3176"/>
            <p:cNvSpPr>
              <a:spLocks/>
            </p:cNvSpPr>
            <p:nvPr/>
          </p:nvSpPr>
          <p:spPr bwMode="auto">
            <a:xfrm>
              <a:off x="2710"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8" name="Freeform 3177"/>
            <p:cNvSpPr>
              <a:spLocks/>
            </p:cNvSpPr>
            <p:nvPr/>
          </p:nvSpPr>
          <p:spPr bwMode="auto">
            <a:xfrm>
              <a:off x="2736"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59" name="Freeform 3178"/>
            <p:cNvSpPr>
              <a:spLocks/>
            </p:cNvSpPr>
            <p:nvPr/>
          </p:nvSpPr>
          <p:spPr bwMode="auto">
            <a:xfrm>
              <a:off x="2761"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0" name="Freeform 3179"/>
            <p:cNvSpPr>
              <a:spLocks/>
            </p:cNvSpPr>
            <p:nvPr/>
          </p:nvSpPr>
          <p:spPr bwMode="auto">
            <a:xfrm>
              <a:off x="2786"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1" name="Freeform 3180"/>
            <p:cNvSpPr>
              <a:spLocks/>
            </p:cNvSpPr>
            <p:nvPr/>
          </p:nvSpPr>
          <p:spPr bwMode="auto">
            <a:xfrm>
              <a:off x="2812"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2" name="Freeform 3181"/>
            <p:cNvSpPr>
              <a:spLocks/>
            </p:cNvSpPr>
            <p:nvPr/>
          </p:nvSpPr>
          <p:spPr bwMode="auto">
            <a:xfrm>
              <a:off x="2837"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3" name="Freeform 3182"/>
            <p:cNvSpPr>
              <a:spLocks/>
            </p:cNvSpPr>
            <p:nvPr/>
          </p:nvSpPr>
          <p:spPr bwMode="auto">
            <a:xfrm>
              <a:off x="2863"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4" name="Freeform 3183"/>
            <p:cNvSpPr>
              <a:spLocks/>
            </p:cNvSpPr>
            <p:nvPr/>
          </p:nvSpPr>
          <p:spPr bwMode="auto">
            <a:xfrm>
              <a:off x="2888"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5" name="Freeform 3184"/>
            <p:cNvSpPr>
              <a:spLocks/>
            </p:cNvSpPr>
            <p:nvPr/>
          </p:nvSpPr>
          <p:spPr bwMode="auto">
            <a:xfrm>
              <a:off x="2914"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6" name="Freeform 3185"/>
            <p:cNvSpPr>
              <a:spLocks/>
            </p:cNvSpPr>
            <p:nvPr/>
          </p:nvSpPr>
          <p:spPr bwMode="auto">
            <a:xfrm>
              <a:off x="2939"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7" name="Freeform 3186"/>
            <p:cNvSpPr>
              <a:spLocks/>
            </p:cNvSpPr>
            <p:nvPr/>
          </p:nvSpPr>
          <p:spPr bwMode="auto">
            <a:xfrm>
              <a:off x="2965"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8" name="Freeform 3187"/>
            <p:cNvSpPr>
              <a:spLocks/>
            </p:cNvSpPr>
            <p:nvPr/>
          </p:nvSpPr>
          <p:spPr bwMode="auto">
            <a:xfrm>
              <a:off x="2990"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69" name="Freeform 3188"/>
            <p:cNvSpPr>
              <a:spLocks/>
            </p:cNvSpPr>
            <p:nvPr/>
          </p:nvSpPr>
          <p:spPr bwMode="auto">
            <a:xfrm>
              <a:off x="3015"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0" name="Freeform 3189"/>
            <p:cNvSpPr>
              <a:spLocks/>
            </p:cNvSpPr>
            <p:nvPr/>
          </p:nvSpPr>
          <p:spPr bwMode="auto">
            <a:xfrm>
              <a:off x="3041"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1" name="Freeform 3190"/>
            <p:cNvSpPr>
              <a:spLocks/>
            </p:cNvSpPr>
            <p:nvPr/>
          </p:nvSpPr>
          <p:spPr bwMode="auto">
            <a:xfrm>
              <a:off x="3066"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2" name="Freeform 3191"/>
            <p:cNvSpPr>
              <a:spLocks/>
            </p:cNvSpPr>
            <p:nvPr/>
          </p:nvSpPr>
          <p:spPr bwMode="auto">
            <a:xfrm>
              <a:off x="3092"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3" name="Freeform 3192"/>
            <p:cNvSpPr>
              <a:spLocks/>
            </p:cNvSpPr>
            <p:nvPr/>
          </p:nvSpPr>
          <p:spPr bwMode="auto">
            <a:xfrm>
              <a:off x="3117"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4" name="Freeform 3193"/>
            <p:cNvSpPr>
              <a:spLocks/>
            </p:cNvSpPr>
            <p:nvPr/>
          </p:nvSpPr>
          <p:spPr bwMode="auto">
            <a:xfrm>
              <a:off x="3143"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5" name="Freeform 3194"/>
            <p:cNvSpPr>
              <a:spLocks/>
            </p:cNvSpPr>
            <p:nvPr/>
          </p:nvSpPr>
          <p:spPr bwMode="auto">
            <a:xfrm>
              <a:off x="3168"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6" name="Freeform 3195"/>
            <p:cNvSpPr>
              <a:spLocks/>
            </p:cNvSpPr>
            <p:nvPr/>
          </p:nvSpPr>
          <p:spPr bwMode="auto">
            <a:xfrm>
              <a:off x="3194"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7" name="Freeform 3196"/>
            <p:cNvSpPr>
              <a:spLocks/>
            </p:cNvSpPr>
            <p:nvPr/>
          </p:nvSpPr>
          <p:spPr bwMode="auto">
            <a:xfrm>
              <a:off x="3219"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8" name="Freeform 3197"/>
            <p:cNvSpPr>
              <a:spLocks/>
            </p:cNvSpPr>
            <p:nvPr/>
          </p:nvSpPr>
          <p:spPr bwMode="auto">
            <a:xfrm>
              <a:off x="3245" y="3165"/>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79" name="Freeform 3198"/>
            <p:cNvSpPr>
              <a:spLocks/>
            </p:cNvSpPr>
            <p:nvPr/>
          </p:nvSpPr>
          <p:spPr bwMode="auto">
            <a:xfrm>
              <a:off x="3270"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0" name="Freeform 3199"/>
            <p:cNvSpPr>
              <a:spLocks/>
            </p:cNvSpPr>
            <p:nvPr/>
          </p:nvSpPr>
          <p:spPr bwMode="auto">
            <a:xfrm>
              <a:off x="3295"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1" name="Freeform 3200"/>
            <p:cNvSpPr>
              <a:spLocks/>
            </p:cNvSpPr>
            <p:nvPr/>
          </p:nvSpPr>
          <p:spPr bwMode="auto">
            <a:xfrm>
              <a:off x="3321"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2" name="Freeform 3201"/>
            <p:cNvSpPr>
              <a:spLocks/>
            </p:cNvSpPr>
            <p:nvPr/>
          </p:nvSpPr>
          <p:spPr bwMode="auto">
            <a:xfrm>
              <a:off x="3346"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3" name="Freeform 3202"/>
            <p:cNvSpPr>
              <a:spLocks/>
            </p:cNvSpPr>
            <p:nvPr/>
          </p:nvSpPr>
          <p:spPr bwMode="auto">
            <a:xfrm>
              <a:off x="3372"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4" name="Freeform 3203"/>
            <p:cNvSpPr>
              <a:spLocks/>
            </p:cNvSpPr>
            <p:nvPr/>
          </p:nvSpPr>
          <p:spPr bwMode="auto">
            <a:xfrm>
              <a:off x="3397"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5" name="Freeform 3204"/>
            <p:cNvSpPr>
              <a:spLocks/>
            </p:cNvSpPr>
            <p:nvPr/>
          </p:nvSpPr>
          <p:spPr bwMode="auto">
            <a:xfrm>
              <a:off x="3423"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6" name="Freeform 3205"/>
            <p:cNvSpPr>
              <a:spLocks/>
            </p:cNvSpPr>
            <p:nvPr/>
          </p:nvSpPr>
          <p:spPr bwMode="auto">
            <a:xfrm>
              <a:off x="3448"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7" name="Freeform 3206"/>
            <p:cNvSpPr>
              <a:spLocks/>
            </p:cNvSpPr>
            <p:nvPr/>
          </p:nvSpPr>
          <p:spPr bwMode="auto">
            <a:xfrm>
              <a:off x="3474" y="3165"/>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8" name="Freeform 3207"/>
            <p:cNvSpPr>
              <a:spLocks/>
            </p:cNvSpPr>
            <p:nvPr/>
          </p:nvSpPr>
          <p:spPr bwMode="auto">
            <a:xfrm>
              <a:off x="3499"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89" name="Freeform 3208"/>
            <p:cNvSpPr>
              <a:spLocks/>
            </p:cNvSpPr>
            <p:nvPr/>
          </p:nvSpPr>
          <p:spPr bwMode="auto">
            <a:xfrm>
              <a:off x="3524"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0" name="Freeform 3209"/>
            <p:cNvSpPr>
              <a:spLocks/>
            </p:cNvSpPr>
            <p:nvPr/>
          </p:nvSpPr>
          <p:spPr bwMode="auto">
            <a:xfrm>
              <a:off x="3550"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1" name="Freeform 3210"/>
            <p:cNvSpPr>
              <a:spLocks/>
            </p:cNvSpPr>
            <p:nvPr/>
          </p:nvSpPr>
          <p:spPr bwMode="auto">
            <a:xfrm>
              <a:off x="3575"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2" name="Freeform 3211"/>
            <p:cNvSpPr>
              <a:spLocks/>
            </p:cNvSpPr>
            <p:nvPr/>
          </p:nvSpPr>
          <p:spPr bwMode="auto">
            <a:xfrm>
              <a:off x="3601"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3" name="Freeform 3212"/>
            <p:cNvSpPr>
              <a:spLocks/>
            </p:cNvSpPr>
            <p:nvPr/>
          </p:nvSpPr>
          <p:spPr bwMode="auto">
            <a:xfrm>
              <a:off x="3626"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4" name="Freeform 3213"/>
            <p:cNvSpPr>
              <a:spLocks/>
            </p:cNvSpPr>
            <p:nvPr/>
          </p:nvSpPr>
          <p:spPr bwMode="auto">
            <a:xfrm>
              <a:off x="3652"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5" name="Freeform 3214"/>
            <p:cNvSpPr>
              <a:spLocks/>
            </p:cNvSpPr>
            <p:nvPr/>
          </p:nvSpPr>
          <p:spPr bwMode="auto">
            <a:xfrm>
              <a:off x="3677"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6" name="Freeform 3215"/>
            <p:cNvSpPr>
              <a:spLocks/>
            </p:cNvSpPr>
            <p:nvPr/>
          </p:nvSpPr>
          <p:spPr bwMode="auto">
            <a:xfrm>
              <a:off x="3703"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7" name="Freeform 3216"/>
            <p:cNvSpPr>
              <a:spLocks/>
            </p:cNvSpPr>
            <p:nvPr/>
          </p:nvSpPr>
          <p:spPr bwMode="auto">
            <a:xfrm>
              <a:off x="3728"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8" name="Freeform 3217"/>
            <p:cNvSpPr>
              <a:spLocks/>
            </p:cNvSpPr>
            <p:nvPr/>
          </p:nvSpPr>
          <p:spPr bwMode="auto">
            <a:xfrm>
              <a:off x="3753" y="3165"/>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099" name="Freeform 3218"/>
            <p:cNvSpPr>
              <a:spLocks/>
            </p:cNvSpPr>
            <p:nvPr/>
          </p:nvSpPr>
          <p:spPr bwMode="auto">
            <a:xfrm>
              <a:off x="2093"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0" name="Freeform 3219"/>
            <p:cNvSpPr>
              <a:spLocks/>
            </p:cNvSpPr>
            <p:nvPr/>
          </p:nvSpPr>
          <p:spPr bwMode="auto">
            <a:xfrm>
              <a:off x="2118"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1" name="Freeform 3220"/>
            <p:cNvSpPr>
              <a:spLocks/>
            </p:cNvSpPr>
            <p:nvPr/>
          </p:nvSpPr>
          <p:spPr bwMode="auto">
            <a:xfrm>
              <a:off x="2144"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2" name="Freeform 3221"/>
            <p:cNvSpPr>
              <a:spLocks/>
            </p:cNvSpPr>
            <p:nvPr/>
          </p:nvSpPr>
          <p:spPr bwMode="auto">
            <a:xfrm>
              <a:off x="2169"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3" name="Freeform 3222"/>
            <p:cNvSpPr>
              <a:spLocks/>
            </p:cNvSpPr>
            <p:nvPr/>
          </p:nvSpPr>
          <p:spPr bwMode="auto">
            <a:xfrm>
              <a:off x="2195"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4" name="Freeform 3223"/>
            <p:cNvSpPr>
              <a:spLocks/>
            </p:cNvSpPr>
            <p:nvPr/>
          </p:nvSpPr>
          <p:spPr bwMode="auto">
            <a:xfrm>
              <a:off x="2220"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5" name="Freeform 3224"/>
            <p:cNvSpPr>
              <a:spLocks/>
            </p:cNvSpPr>
            <p:nvPr/>
          </p:nvSpPr>
          <p:spPr bwMode="auto">
            <a:xfrm>
              <a:off x="2246"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6" name="Freeform 3225"/>
            <p:cNvSpPr>
              <a:spLocks/>
            </p:cNvSpPr>
            <p:nvPr/>
          </p:nvSpPr>
          <p:spPr bwMode="auto">
            <a:xfrm>
              <a:off x="2271"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7" name="Freeform 3226"/>
            <p:cNvSpPr>
              <a:spLocks/>
            </p:cNvSpPr>
            <p:nvPr/>
          </p:nvSpPr>
          <p:spPr bwMode="auto">
            <a:xfrm>
              <a:off x="2297"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8" name="Freeform 3227"/>
            <p:cNvSpPr>
              <a:spLocks/>
            </p:cNvSpPr>
            <p:nvPr/>
          </p:nvSpPr>
          <p:spPr bwMode="auto">
            <a:xfrm>
              <a:off x="2322"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09" name="Freeform 3228"/>
            <p:cNvSpPr>
              <a:spLocks/>
            </p:cNvSpPr>
            <p:nvPr/>
          </p:nvSpPr>
          <p:spPr bwMode="auto">
            <a:xfrm>
              <a:off x="2348" y="2994"/>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0" name="Freeform 3229"/>
            <p:cNvSpPr>
              <a:spLocks/>
            </p:cNvSpPr>
            <p:nvPr/>
          </p:nvSpPr>
          <p:spPr bwMode="auto">
            <a:xfrm>
              <a:off x="2373"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1" name="Freeform 3230"/>
            <p:cNvSpPr>
              <a:spLocks/>
            </p:cNvSpPr>
            <p:nvPr/>
          </p:nvSpPr>
          <p:spPr bwMode="auto">
            <a:xfrm>
              <a:off x="2398"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2" name="Freeform 3231"/>
            <p:cNvSpPr>
              <a:spLocks/>
            </p:cNvSpPr>
            <p:nvPr/>
          </p:nvSpPr>
          <p:spPr bwMode="auto">
            <a:xfrm>
              <a:off x="2424"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3" name="Freeform 3232"/>
            <p:cNvSpPr>
              <a:spLocks/>
            </p:cNvSpPr>
            <p:nvPr/>
          </p:nvSpPr>
          <p:spPr bwMode="auto">
            <a:xfrm>
              <a:off x="2449"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4" name="Freeform 3233"/>
            <p:cNvSpPr>
              <a:spLocks/>
            </p:cNvSpPr>
            <p:nvPr/>
          </p:nvSpPr>
          <p:spPr bwMode="auto">
            <a:xfrm>
              <a:off x="2475"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5" name="Freeform 3234"/>
            <p:cNvSpPr>
              <a:spLocks/>
            </p:cNvSpPr>
            <p:nvPr/>
          </p:nvSpPr>
          <p:spPr bwMode="auto">
            <a:xfrm>
              <a:off x="2500"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6" name="Freeform 3235"/>
            <p:cNvSpPr>
              <a:spLocks/>
            </p:cNvSpPr>
            <p:nvPr/>
          </p:nvSpPr>
          <p:spPr bwMode="auto">
            <a:xfrm>
              <a:off x="2526"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7" name="Freeform 3236"/>
            <p:cNvSpPr>
              <a:spLocks/>
            </p:cNvSpPr>
            <p:nvPr/>
          </p:nvSpPr>
          <p:spPr bwMode="auto">
            <a:xfrm>
              <a:off x="2551"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8" name="Freeform 3237"/>
            <p:cNvSpPr>
              <a:spLocks/>
            </p:cNvSpPr>
            <p:nvPr/>
          </p:nvSpPr>
          <p:spPr bwMode="auto">
            <a:xfrm>
              <a:off x="2577" y="2994"/>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19" name="Freeform 3238"/>
            <p:cNvSpPr>
              <a:spLocks/>
            </p:cNvSpPr>
            <p:nvPr/>
          </p:nvSpPr>
          <p:spPr bwMode="auto">
            <a:xfrm>
              <a:off x="2602"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0" name="Freeform 3239"/>
            <p:cNvSpPr>
              <a:spLocks/>
            </p:cNvSpPr>
            <p:nvPr/>
          </p:nvSpPr>
          <p:spPr bwMode="auto">
            <a:xfrm>
              <a:off x="2627"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1" name="Freeform 3240"/>
            <p:cNvSpPr>
              <a:spLocks/>
            </p:cNvSpPr>
            <p:nvPr/>
          </p:nvSpPr>
          <p:spPr bwMode="auto">
            <a:xfrm>
              <a:off x="2653"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2" name="Freeform 3241"/>
            <p:cNvSpPr>
              <a:spLocks/>
            </p:cNvSpPr>
            <p:nvPr/>
          </p:nvSpPr>
          <p:spPr bwMode="auto">
            <a:xfrm>
              <a:off x="2678"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3" name="Freeform 3242"/>
            <p:cNvSpPr>
              <a:spLocks/>
            </p:cNvSpPr>
            <p:nvPr/>
          </p:nvSpPr>
          <p:spPr bwMode="auto">
            <a:xfrm>
              <a:off x="2704"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4" name="Freeform 3243"/>
            <p:cNvSpPr>
              <a:spLocks/>
            </p:cNvSpPr>
            <p:nvPr/>
          </p:nvSpPr>
          <p:spPr bwMode="auto">
            <a:xfrm>
              <a:off x="2729"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5" name="Freeform 3244"/>
            <p:cNvSpPr>
              <a:spLocks/>
            </p:cNvSpPr>
            <p:nvPr/>
          </p:nvSpPr>
          <p:spPr bwMode="auto">
            <a:xfrm>
              <a:off x="2755"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6" name="Freeform 3245"/>
            <p:cNvSpPr>
              <a:spLocks/>
            </p:cNvSpPr>
            <p:nvPr/>
          </p:nvSpPr>
          <p:spPr bwMode="auto">
            <a:xfrm>
              <a:off x="2780"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7" name="Freeform 3246"/>
            <p:cNvSpPr>
              <a:spLocks/>
            </p:cNvSpPr>
            <p:nvPr/>
          </p:nvSpPr>
          <p:spPr bwMode="auto">
            <a:xfrm>
              <a:off x="2806"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8" name="Freeform 3247"/>
            <p:cNvSpPr>
              <a:spLocks/>
            </p:cNvSpPr>
            <p:nvPr/>
          </p:nvSpPr>
          <p:spPr bwMode="auto">
            <a:xfrm>
              <a:off x="2831"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29" name="Freeform 3248"/>
            <p:cNvSpPr>
              <a:spLocks/>
            </p:cNvSpPr>
            <p:nvPr/>
          </p:nvSpPr>
          <p:spPr bwMode="auto">
            <a:xfrm>
              <a:off x="2856"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0" name="Freeform 3249"/>
            <p:cNvSpPr>
              <a:spLocks/>
            </p:cNvSpPr>
            <p:nvPr/>
          </p:nvSpPr>
          <p:spPr bwMode="auto">
            <a:xfrm>
              <a:off x="2882"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1" name="Freeform 3250"/>
            <p:cNvSpPr>
              <a:spLocks/>
            </p:cNvSpPr>
            <p:nvPr/>
          </p:nvSpPr>
          <p:spPr bwMode="auto">
            <a:xfrm>
              <a:off x="2907"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2" name="Freeform 3251"/>
            <p:cNvSpPr>
              <a:spLocks/>
            </p:cNvSpPr>
            <p:nvPr/>
          </p:nvSpPr>
          <p:spPr bwMode="auto">
            <a:xfrm>
              <a:off x="2933"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3" name="Freeform 3252"/>
            <p:cNvSpPr>
              <a:spLocks/>
            </p:cNvSpPr>
            <p:nvPr/>
          </p:nvSpPr>
          <p:spPr bwMode="auto">
            <a:xfrm>
              <a:off x="2958"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4" name="Freeform 3253"/>
            <p:cNvSpPr>
              <a:spLocks/>
            </p:cNvSpPr>
            <p:nvPr/>
          </p:nvSpPr>
          <p:spPr bwMode="auto">
            <a:xfrm>
              <a:off x="2984"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5" name="Freeform 3254"/>
            <p:cNvSpPr>
              <a:spLocks/>
            </p:cNvSpPr>
            <p:nvPr/>
          </p:nvSpPr>
          <p:spPr bwMode="auto">
            <a:xfrm>
              <a:off x="3009"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6" name="Freeform 3255"/>
            <p:cNvSpPr>
              <a:spLocks/>
            </p:cNvSpPr>
            <p:nvPr/>
          </p:nvSpPr>
          <p:spPr bwMode="auto">
            <a:xfrm>
              <a:off x="3035"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7" name="Freeform 3256"/>
            <p:cNvSpPr>
              <a:spLocks/>
            </p:cNvSpPr>
            <p:nvPr/>
          </p:nvSpPr>
          <p:spPr bwMode="auto">
            <a:xfrm>
              <a:off x="3060"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8" name="Freeform 3257"/>
            <p:cNvSpPr>
              <a:spLocks/>
            </p:cNvSpPr>
            <p:nvPr/>
          </p:nvSpPr>
          <p:spPr bwMode="auto">
            <a:xfrm>
              <a:off x="3085"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39" name="Freeform 3258"/>
            <p:cNvSpPr>
              <a:spLocks/>
            </p:cNvSpPr>
            <p:nvPr/>
          </p:nvSpPr>
          <p:spPr bwMode="auto">
            <a:xfrm>
              <a:off x="3111"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0" name="Freeform 3259"/>
            <p:cNvSpPr>
              <a:spLocks/>
            </p:cNvSpPr>
            <p:nvPr/>
          </p:nvSpPr>
          <p:spPr bwMode="auto">
            <a:xfrm>
              <a:off x="3136"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1" name="Freeform 3260"/>
            <p:cNvSpPr>
              <a:spLocks/>
            </p:cNvSpPr>
            <p:nvPr/>
          </p:nvSpPr>
          <p:spPr bwMode="auto">
            <a:xfrm>
              <a:off x="3162"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2" name="Freeform 3261"/>
            <p:cNvSpPr>
              <a:spLocks/>
            </p:cNvSpPr>
            <p:nvPr/>
          </p:nvSpPr>
          <p:spPr bwMode="auto">
            <a:xfrm>
              <a:off x="3187"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3" name="Freeform 3262"/>
            <p:cNvSpPr>
              <a:spLocks/>
            </p:cNvSpPr>
            <p:nvPr/>
          </p:nvSpPr>
          <p:spPr bwMode="auto">
            <a:xfrm>
              <a:off x="3213"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4" name="Freeform 3263"/>
            <p:cNvSpPr>
              <a:spLocks/>
            </p:cNvSpPr>
            <p:nvPr/>
          </p:nvSpPr>
          <p:spPr bwMode="auto">
            <a:xfrm>
              <a:off x="3238"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5" name="Freeform 3264"/>
            <p:cNvSpPr>
              <a:spLocks/>
            </p:cNvSpPr>
            <p:nvPr/>
          </p:nvSpPr>
          <p:spPr bwMode="auto">
            <a:xfrm>
              <a:off x="3264"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6" name="Freeform 3265"/>
            <p:cNvSpPr>
              <a:spLocks/>
            </p:cNvSpPr>
            <p:nvPr/>
          </p:nvSpPr>
          <p:spPr bwMode="auto">
            <a:xfrm>
              <a:off x="3289"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7" name="Freeform 3266"/>
            <p:cNvSpPr>
              <a:spLocks/>
            </p:cNvSpPr>
            <p:nvPr/>
          </p:nvSpPr>
          <p:spPr bwMode="auto">
            <a:xfrm>
              <a:off x="3314"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8" name="Freeform 3267"/>
            <p:cNvSpPr>
              <a:spLocks/>
            </p:cNvSpPr>
            <p:nvPr/>
          </p:nvSpPr>
          <p:spPr bwMode="auto">
            <a:xfrm>
              <a:off x="3340"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49" name="Freeform 3268"/>
            <p:cNvSpPr>
              <a:spLocks/>
            </p:cNvSpPr>
            <p:nvPr/>
          </p:nvSpPr>
          <p:spPr bwMode="auto">
            <a:xfrm>
              <a:off x="3365"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0" name="Freeform 3269"/>
            <p:cNvSpPr>
              <a:spLocks/>
            </p:cNvSpPr>
            <p:nvPr/>
          </p:nvSpPr>
          <p:spPr bwMode="auto">
            <a:xfrm>
              <a:off x="3391"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1" name="Freeform 3270"/>
            <p:cNvSpPr>
              <a:spLocks/>
            </p:cNvSpPr>
            <p:nvPr/>
          </p:nvSpPr>
          <p:spPr bwMode="auto">
            <a:xfrm>
              <a:off x="3416"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2" name="Freeform 3271"/>
            <p:cNvSpPr>
              <a:spLocks/>
            </p:cNvSpPr>
            <p:nvPr/>
          </p:nvSpPr>
          <p:spPr bwMode="auto">
            <a:xfrm>
              <a:off x="3442"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3" name="Freeform 3272"/>
            <p:cNvSpPr>
              <a:spLocks/>
            </p:cNvSpPr>
            <p:nvPr/>
          </p:nvSpPr>
          <p:spPr bwMode="auto">
            <a:xfrm>
              <a:off x="3467"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4" name="Freeform 3273"/>
            <p:cNvSpPr>
              <a:spLocks/>
            </p:cNvSpPr>
            <p:nvPr/>
          </p:nvSpPr>
          <p:spPr bwMode="auto">
            <a:xfrm>
              <a:off x="3493"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5" name="Freeform 3274"/>
            <p:cNvSpPr>
              <a:spLocks/>
            </p:cNvSpPr>
            <p:nvPr/>
          </p:nvSpPr>
          <p:spPr bwMode="auto">
            <a:xfrm>
              <a:off x="3518"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6" name="Freeform 3275"/>
            <p:cNvSpPr>
              <a:spLocks/>
            </p:cNvSpPr>
            <p:nvPr/>
          </p:nvSpPr>
          <p:spPr bwMode="auto">
            <a:xfrm>
              <a:off x="3544" y="2994"/>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7" name="Freeform 3276"/>
            <p:cNvSpPr>
              <a:spLocks/>
            </p:cNvSpPr>
            <p:nvPr/>
          </p:nvSpPr>
          <p:spPr bwMode="auto">
            <a:xfrm>
              <a:off x="3569"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8" name="Freeform 3277"/>
            <p:cNvSpPr>
              <a:spLocks/>
            </p:cNvSpPr>
            <p:nvPr/>
          </p:nvSpPr>
          <p:spPr bwMode="auto">
            <a:xfrm>
              <a:off x="3594"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59" name="Freeform 3278"/>
            <p:cNvSpPr>
              <a:spLocks/>
            </p:cNvSpPr>
            <p:nvPr/>
          </p:nvSpPr>
          <p:spPr bwMode="auto">
            <a:xfrm>
              <a:off x="3620"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0" name="Freeform 3279"/>
            <p:cNvSpPr>
              <a:spLocks/>
            </p:cNvSpPr>
            <p:nvPr/>
          </p:nvSpPr>
          <p:spPr bwMode="auto">
            <a:xfrm>
              <a:off x="3645"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1" name="Freeform 3280"/>
            <p:cNvSpPr>
              <a:spLocks/>
            </p:cNvSpPr>
            <p:nvPr/>
          </p:nvSpPr>
          <p:spPr bwMode="auto">
            <a:xfrm>
              <a:off x="3671"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2" name="Freeform 3281"/>
            <p:cNvSpPr>
              <a:spLocks/>
            </p:cNvSpPr>
            <p:nvPr/>
          </p:nvSpPr>
          <p:spPr bwMode="auto">
            <a:xfrm>
              <a:off x="3696"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3" name="Freeform 3282"/>
            <p:cNvSpPr>
              <a:spLocks/>
            </p:cNvSpPr>
            <p:nvPr/>
          </p:nvSpPr>
          <p:spPr bwMode="auto">
            <a:xfrm>
              <a:off x="3722"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4" name="Freeform 3283"/>
            <p:cNvSpPr>
              <a:spLocks/>
            </p:cNvSpPr>
            <p:nvPr/>
          </p:nvSpPr>
          <p:spPr bwMode="auto">
            <a:xfrm>
              <a:off x="3747" y="2994"/>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5" name="Freeform 3284"/>
            <p:cNvSpPr>
              <a:spLocks/>
            </p:cNvSpPr>
            <p:nvPr/>
          </p:nvSpPr>
          <p:spPr bwMode="auto">
            <a:xfrm>
              <a:off x="2087"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5166" name="Freeform 3285"/>
            <p:cNvSpPr>
              <a:spLocks/>
            </p:cNvSpPr>
            <p:nvPr/>
          </p:nvSpPr>
          <p:spPr bwMode="auto">
            <a:xfrm>
              <a:off x="2112"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475" name="Group 3286"/>
          <p:cNvGrpSpPr>
            <a:grpSpLocks/>
          </p:cNvGrpSpPr>
          <p:nvPr/>
        </p:nvGrpSpPr>
        <p:grpSpPr bwMode="auto">
          <a:xfrm>
            <a:off x="3292475" y="3994150"/>
            <a:ext cx="2659063" cy="1871663"/>
            <a:chOff x="2074" y="2652"/>
            <a:chExt cx="1675" cy="1179"/>
          </a:xfrm>
        </p:grpSpPr>
        <p:sp>
          <p:nvSpPr>
            <p:cNvPr id="54767" name="Freeform 3287"/>
            <p:cNvSpPr>
              <a:spLocks/>
            </p:cNvSpPr>
            <p:nvPr/>
          </p:nvSpPr>
          <p:spPr bwMode="auto">
            <a:xfrm>
              <a:off x="2138"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8" name="Freeform 3288"/>
            <p:cNvSpPr>
              <a:spLocks/>
            </p:cNvSpPr>
            <p:nvPr/>
          </p:nvSpPr>
          <p:spPr bwMode="auto">
            <a:xfrm>
              <a:off x="2163"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9" name="Freeform 3289"/>
            <p:cNvSpPr>
              <a:spLocks/>
            </p:cNvSpPr>
            <p:nvPr/>
          </p:nvSpPr>
          <p:spPr bwMode="auto">
            <a:xfrm>
              <a:off x="2188"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0" name="Freeform 3290"/>
            <p:cNvSpPr>
              <a:spLocks/>
            </p:cNvSpPr>
            <p:nvPr/>
          </p:nvSpPr>
          <p:spPr bwMode="auto">
            <a:xfrm>
              <a:off x="2214"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1" name="Freeform 3291"/>
            <p:cNvSpPr>
              <a:spLocks/>
            </p:cNvSpPr>
            <p:nvPr/>
          </p:nvSpPr>
          <p:spPr bwMode="auto">
            <a:xfrm>
              <a:off x="2239"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2" name="Freeform 3292"/>
            <p:cNvSpPr>
              <a:spLocks/>
            </p:cNvSpPr>
            <p:nvPr/>
          </p:nvSpPr>
          <p:spPr bwMode="auto">
            <a:xfrm>
              <a:off x="2265"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3" name="Freeform 3293"/>
            <p:cNvSpPr>
              <a:spLocks/>
            </p:cNvSpPr>
            <p:nvPr/>
          </p:nvSpPr>
          <p:spPr bwMode="auto">
            <a:xfrm>
              <a:off x="2290"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4" name="Freeform 3294"/>
            <p:cNvSpPr>
              <a:spLocks/>
            </p:cNvSpPr>
            <p:nvPr/>
          </p:nvSpPr>
          <p:spPr bwMode="auto">
            <a:xfrm>
              <a:off x="2316"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5" name="Freeform 3295"/>
            <p:cNvSpPr>
              <a:spLocks/>
            </p:cNvSpPr>
            <p:nvPr/>
          </p:nvSpPr>
          <p:spPr bwMode="auto">
            <a:xfrm>
              <a:off x="2341"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6" name="Freeform 3296"/>
            <p:cNvSpPr>
              <a:spLocks/>
            </p:cNvSpPr>
            <p:nvPr/>
          </p:nvSpPr>
          <p:spPr bwMode="auto">
            <a:xfrm>
              <a:off x="2367"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7" name="Freeform 3297"/>
            <p:cNvSpPr>
              <a:spLocks/>
            </p:cNvSpPr>
            <p:nvPr/>
          </p:nvSpPr>
          <p:spPr bwMode="auto">
            <a:xfrm>
              <a:off x="2392"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8" name="Freeform 3298"/>
            <p:cNvSpPr>
              <a:spLocks/>
            </p:cNvSpPr>
            <p:nvPr/>
          </p:nvSpPr>
          <p:spPr bwMode="auto">
            <a:xfrm>
              <a:off x="2417"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79" name="Freeform 3299"/>
            <p:cNvSpPr>
              <a:spLocks/>
            </p:cNvSpPr>
            <p:nvPr/>
          </p:nvSpPr>
          <p:spPr bwMode="auto">
            <a:xfrm>
              <a:off x="2443"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0" name="Freeform 3300"/>
            <p:cNvSpPr>
              <a:spLocks/>
            </p:cNvSpPr>
            <p:nvPr/>
          </p:nvSpPr>
          <p:spPr bwMode="auto">
            <a:xfrm>
              <a:off x="2468"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1" name="Freeform 3301"/>
            <p:cNvSpPr>
              <a:spLocks/>
            </p:cNvSpPr>
            <p:nvPr/>
          </p:nvSpPr>
          <p:spPr bwMode="auto">
            <a:xfrm>
              <a:off x="2494"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2" name="Freeform 3302"/>
            <p:cNvSpPr>
              <a:spLocks/>
            </p:cNvSpPr>
            <p:nvPr/>
          </p:nvSpPr>
          <p:spPr bwMode="auto">
            <a:xfrm>
              <a:off x="2519"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3" name="Freeform 3303"/>
            <p:cNvSpPr>
              <a:spLocks/>
            </p:cNvSpPr>
            <p:nvPr/>
          </p:nvSpPr>
          <p:spPr bwMode="auto">
            <a:xfrm>
              <a:off x="2545"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4" name="Freeform 3304"/>
            <p:cNvSpPr>
              <a:spLocks/>
            </p:cNvSpPr>
            <p:nvPr/>
          </p:nvSpPr>
          <p:spPr bwMode="auto">
            <a:xfrm>
              <a:off x="2570"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5" name="Freeform 3305"/>
            <p:cNvSpPr>
              <a:spLocks/>
            </p:cNvSpPr>
            <p:nvPr/>
          </p:nvSpPr>
          <p:spPr bwMode="auto">
            <a:xfrm>
              <a:off x="2596"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6" name="Freeform 3306"/>
            <p:cNvSpPr>
              <a:spLocks/>
            </p:cNvSpPr>
            <p:nvPr/>
          </p:nvSpPr>
          <p:spPr bwMode="auto">
            <a:xfrm>
              <a:off x="2621"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7" name="Freeform 3307"/>
            <p:cNvSpPr>
              <a:spLocks/>
            </p:cNvSpPr>
            <p:nvPr/>
          </p:nvSpPr>
          <p:spPr bwMode="auto">
            <a:xfrm>
              <a:off x="2647" y="2823"/>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8" name="Freeform 3308"/>
            <p:cNvSpPr>
              <a:spLocks/>
            </p:cNvSpPr>
            <p:nvPr/>
          </p:nvSpPr>
          <p:spPr bwMode="auto">
            <a:xfrm>
              <a:off x="2672"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89" name="Freeform 3309"/>
            <p:cNvSpPr>
              <a:spLocks/>
            </p:cNvSpPr>
            <p:nvPr/>
          </p:nvSpPr>
          <p:spPr bwMode="auto">
            <a:xfrm>
              <a:off x="2697"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0" name="Freeform 3310"/>
            <p:cNvSpPr>
              <a:spLocks/>
            </p:cNvSpPr>
            <p:nvPr/>
          </p:nvSpPr>
          <p:spPr bwMode="auto">
            <a:xfrm>
              <a:off x="2723"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1" name="Freeform 3311"/>
            <p:cNvSpPr>
              <a:spLocks/>
            </p:cNvSpPr>
            <p:nvPr/>
          </p:nvSpPr>
          <p:spPr bwMode="auto">
            <a:xfrm>
              <a:off x="2748"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2" name="Freeform 3312"/>
            <p:cNvSpPr>
              <a:spLocks/>
            </p:cNvSpPr>
            <p:nvPr/>
          </p:nvSpPr>
          <p:spPr bwMode="auto">
            <a:xfrm>
              <a:off x="2774"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3" name="Freeform 3313"/>
            <p:cNvSpPr>
              <a:spLocks/>
            </p:cNvSpPr>
            <p:nvPr/>
          </p:nvSpPr>
          <p:spPr bwMode="auto">
            <a:xfrm>
              <a:off x="2799"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4" name="Freeform 3314"/>
            <p:cNvSpPr>
              <a:spLocks/>
            </p:cNvSpPr>
            <p:nvPr/>
          </p:nvSpPr>
          <p:spPr bwMode="auto">
            <a:xfrm>
              <a:off x="2825"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5" name="Freeform 3315"/>
            <p:cNvSpPr>
              <a:spLocks/>
            </p:cNvSpPr>
            <p:nvPr/>
          </p:nvSpPr>
          <p:spPr bwMode="auto">
            <a:xfrm>
              <a:off x="2850"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6" name="Freeform 3316"/>
            <p:cNvSpPr>
              <a:spLocks/>
            </p:cNvSpPr>
            <p:nvPr/>
          </p:nvSpPr>
          <p:spPr bwMode="auto">
            <a:xfrm>
              <a:off x="2876" y="2823"/>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7" name="Freeform 3317"/>
            <p:cNvSpPr>
              <a:spLocks/>
            </p:cNvSpPr>
            <p:nvPr/>
          </p:nvSpPr>
          <p:spPr bwMode="auto">
            <a:xfrm>
              <a:off x="2901"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8" name="Freeform 3318"/>
            <p:cNvSpPr>
              <a:spLocks/>
            </p:cNvSpPr>
            <p:nvPr/>
          </p:nvSpPr>
          <p:spPr bwMode="auto">
            <a:xfrm>
              <a:off x="2926"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99" name="Freeform 3319"/>
            <p:cNvSpPr>
              <a:spLocks/>
            </p:cNvSpPr>
            <p:nvPr/>
          </p:nvSpPr>
          <p:spPr bwMode="auto">
            <a:xfrm>
              <a:off x="2952"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0" name="Freeform 3320"/>
            <p:cNvSpPr>
              <a:spLocks/>
            </p:cNvSpPr>
            <p:nvPr/>
          </p:nvSpPr>
          <p:spPr bwMode="auto">
            <a:xfrm>
              <a:off x="2977"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1" name="Freeform 3321"/>
            <p:cNvSpPr>
              <a:spLocks/>
            </p:cNvSpPr>
            <p:nvPr/>
          </p:nvSpPr>
          <p:spPr bwMode="auto">
            <a:xfrm>
              <a:off x="3003"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2" name="Freeform 3322"/>
            <p:cNvSpPr>
              <a:spLocks/>
            </p:cNvSpPr>
            <p:nvPr/>
          </p:nvSpPr>
          <p:spPr bwMode="auto">
            <a:xfrm>
              <a:off x="3028"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3" name="Freeform 3323"/>
            <p:cNvSpPr>
              <a:spLocks/>
            </p:cNvSpPr>
            <p:nvPr/>
          </p:nvSpPr>
          <p:spPr bwMode="auto">
            <a:xfrm>
              <a:off x="3054"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4" name="Freeform 3324"/>
            <p:cNvSpPr>
              <a:spLocks/>
            </p:cNvSpPr>
            <p:nvPr/>
          </p:nvSpPr>
          <p:spPr bwMode="auto">
            <a:xfrm>
              <a:off x="3079"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5" name="Freeform 3325"/>
            <p:cNvSpPr>
              <a:spLocks/>
            </p:cNvSpPr>
            <p:nvPr/>
          </p:nvSpPr>
          <p:spPr bwMode="auto">
            <a:xfrm>
              <a:off x="3105"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6" name="Freeform 3326"/>
            <p:cNvSpPr>
              <a:spLocks/>
            </p:cNvSpPr>
            <p:nvPr/>
          </p:nvSpPr>
          <p:spPr bwMode="auto">
            <a:xfrm>
              <a:off x="3130"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7" name="Freeform 3327"/>
            <p:cNvSpPr>
              <a:spLocks/>
            </p:cNvSpPr>
            <p:nvPr/>
          </p:nvSpPr>
          <p:spPr bwMode="auto">
            <a:xfrm>
              <a:off x="3155"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8" name="Freeform 3328"/>
            <p:cNvSpPr>
              <a:spLocks/>
            </p:cNvSpPr>
            <p:nvPr/>
          </p:nvSpPr>
          <p:spPr bwMode="auto">
            <a:xfrm>
              <a:off x="3181"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09" name="Freeform 3329"/>
            <p:cNvSpPr>
              <a:spLocks/>
            </p:cNvSpPr>
            <p:nvPr/>
          </p:nvSpPr>
          <p:spPr bwMode="auto">
            <a:xfrm>
              <a:off x="3206"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0" name="Freeform 3330"/>
            <p:cNvSpPr>
              <a:spLocks/>
            </p:cNvSpPr>
            <p:nvPr/>
          </p:nvSpPr>
          <p:spPr bwMode="auto">
            <a:xfrm>
              <a:off x="3232"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1" name="Freeform 3331"/>
            <p:cNvSpPr>
              <a:spLocks/>
            </p:cNvSpPr>
            <p:nvPr/>
          </p:nvSpPr>
          <p:spPr bwMode="auto">
            <a:xfrm>
              <a:off x="3257"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2" name="Freeform 3332"/>
            <p:cNvSpPr>
              <a:spLocks/>
            </p:cNvSpPr>
            <p:nvPr/>
          </p:nvSpPr>
          <p:spPr bwMode="auto">
            <a:xfrm>
              <a:off x="3283"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3" name="Freeform 3333"/>
            <p:cNvSpPr>
              <a:spLocks/>
            </p:cNvSpPr>
            <p:nvPr/>
          </p:nvSpPr>
          <p:spPr bwMode="auto">
            <a:xfrm>
              <a:off x="3308"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4" name="Freeform 3334"/>
            <p:cNvSpPr>
              <a:spLocks/>
            </p:cNvSpPr>
            <p:nvPr/>
          </p:nvSpPr>
          <p:spPr bwMode="auto">
            <a:xfrm>
              <a:off x="3334"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5" name="Freeform 3335"/>
            <p:cNvSpPr>
              <a:spLocks/>
            </p:cNvSpPr>
            <p:nvPr/>
          </p:nvSpPr>
          <p:spPr bwMode="auto">
            <a:xfrm>
              <a:off x="3359"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6" name="Freeform 3336"/>
            <p:cNvSpPr>
              <a:spLocks/>
            </p:cNvSpPr>
            <p:nvPr/>
          </p:nvSpPr>
          <p:spPr bwMode="auto">
            <a:xfrm>
              <a:off x="3384"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7" name="Freeform 3337"/>
            <p:cNvSpPr>
              <a:spLocks/>
            </p:cNvSpPr>
            <p:nvPr/>
          </p:nvSpPr>
          <p:spPr bwMode="auto">
            <a:xfrm>
              <a:off x="3410"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8" name="Freeform 3338"/>
            <p:cNvSpPr>
              <a:spLocks/>
            </p:cNvSpPr>
            <p:nvPr/>
          </p:nvSpPr>
          <p:spPr bwMode="auto">
            <a:xfrm>
              <a:off x="3435"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19" name="Freeform 3339"/>
            <p:cNvSpPr>
              <a:spLocks/>
            </p:cNvSpPr>
            <p:nvPr/>
          </p:nvSpPr>
          <p:spPr bwMode="auto">
            <a:xfrm>
              <a:off x="3461"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0" name="Freeform 3340"/>
            <p:cNvSpPr>
              <a:spLocks/>
            </p:cNvSpPr>
            <p:nvPr/>
          </p:nvSpPr>
          <p:spPr bwMode="auto">
            <a:xfrm>
              <a:off x="3486"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1" name="Freeform 3341"/>
            <p:cNvSpPr>
              <a:spLocks/>
            </p:cNvSpPr>
            <p:nvPr/>
          </p:nvSpPr>
          <p:spPr bwMode="auto">
            <a:xfrm>
              <a:off x="3512"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2" name="Freeform 3342"/>
            <p:cNvSpPr>
              <a:spLocks/>
            </p:cNvSpPr>
            <p:nvPr/>
          </p:nvSpPr>
          <p:spPr bwMode="auto">
            <a:xfrm>
              <a:off x="3537"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3" name="Freeform 3343"/>
            <p:cNvSpPr>
              <a:spLocks/>
            </p:cNvSpPr>
            <p:nvPr/>
          </p:nvSpPr>
          <p:spPr bwMode="auto">
            <a:xfrm>
              <a:off x="3563"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4" name="Freeform 3344"/>
            <p:cNvSpPr>
              <a:spLocks/>
            </p:cNvSpPr>
            <p:nvPr/>
          </p:nvSpPr>
          <p:spPr bwMode="auto">
            <a:xfrm>
              <a:off x="3588"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5" name="Freeform 3345"/>
            <p:cNvSpPr>
              <a:spLocks/>
            </p:cNvSpPr>
            <p:nvPr/>
          </p:nvSpPr>
          <p:spPr bwMode="auto">
            <a:xfrm>
              <a:off x="3614" y="2823"/>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6" name="Freeform 3346"/>
            <p:cNvSpPr>
              <a:spLocks/>
            </p:cNvSpPr>
            <p:nvPr/>
          </p:nvSpPr>
          <p:spPr bwMode="auto">
            <a:xfrm>
              <a:off x="3639"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7" name="Freeform 3347"/>
            <p:cNvSpPr>
              <a:spLocks/>
            </p:cNvSpPr>
            <p:nvPr/>
          </p:nvSpPr>
          <p:spPr bwMode="auto">
            <a:xfrm>
              <a:off x="3664"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8" name="Freeform 3348"/>
            <p:cNvSpPr>
              <a:spLocks/>
            </p:cNvSpPr>
            <p:nvPr/>
          </p:nvSpPr>
          <p:spPr bwMode="auto">
            <a:xfrm>
              <a:off x="3690"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29" name="Freeform 3349"/>
            <p:cNvSpPr>
              <a:spLocks/>
            </p:cNvSpPr>
            <p:nvPr/>
          </p:nvSpPr>
          <p:spPr bwMode="auto">
            <a:xfrm>
              <a:off x="3715"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0" name="Freeform 3350"/>
            <p:cNvSpPr>
              <a:spLocks/>
            </p:cNvSpPr>
            <p:nvPr/>
          </p:nvSpPr>
          <p:spPr bwMode="auto">
            <a:xfrm>
              <a:off x="3741" y="2823"/>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1" name="Freeform 3351"/>
            <p:cNvSpPr>
              <a:spLocks/>
            </p:cNvSpPr>
            <p:nvPr/>
          </p:nvSpPr>
          <p:spPr bwMode="auto">
            <a:xfrm>
              <a:off x="2080"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2" name="Freeform 3352"/>
            <p:cNvSpPr>
              <a:spLocks/>
            </p:cNvSpPr>
            <p:nvPr/>
          </p:nvSpPr>
          <p:spPr bwMode="auto">
            <a:xfrm>
              <a:off x="2106"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3" name="Freeform 3353"/>
            <p:cNvSpPr>
              <a:spLocks/>
            </p:cNvSpPr>
            <p:nvPr/>
          </p:nvSpPr>
          <p:spPr bwMode="auto">
            <a:xfrm>
              <a:off x="2131"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4" name="Freeform 3354"/>
            <p:cNvSpPr>
              <a:spLocks/>
            </p:cNvSpPr>
            <p:nvPr/>
          </p:nvSpPr>
          <p:spPr bwMode="auto">
            <a:xfrm>
              <a:off x="2157"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5" name="Freeform 3355"/>
            <p:cNvSpPr>
              <a:spLocks/>
            </p:cNvSpPr>
            <p:nvPr/>
          </p:nvSpPr>
          <p:spPr bwMode="auto">
            <a:xfrm>
              <a:off x="2182"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6" name="Freeform 3356"/>
            <p:cNvSpPr>
              <a:spLocks/>
            </p:cNvSpPr>
            <p:nvPr/>
          </p:nvSpPr>
          <p:spPr bwMode="auto">
            <a:xfrm>
              <a:off x="2208" y="2652"/>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7" name="Freeform 3357"/>
            <p:cNvSpPr>
              <a:spLocks/>
            </p:cNvSpPr>
            <p:nvPr/>
          </p:nvSpPr>
          <p:spPr bwMode="auto">
            <a:xfrm>
              <a:off x="2233"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8" name="Freeform 3358"/>
            <p:cNvSpPr>
              <a:spLocks/>
            </p:cNvSpPr>
            <p:nvPr/>
          </p:nvSpPr>
          <p:spPr bwMode="auto">
            <a:xfrm>
              <a:off x="2258"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39" name="Freeform 3359"/>
            <p:cNvSpPr>
              <a:spLocks/>
            </p:cNvSpPr>
            <p:nvPr/>
          </p:nvSpPr>
          <p:spPr bwMode="auto">
            <a:xfrm>
              <a:off x="2284"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0" name="Freeform 3360"/>
            <p:cNvSpPr>
              <a:spLocks/>
            </p:cNvSpPr>
            <p:nvPr/>
          </p:nvSpPr>
          <p:spPr bwMode="auto">
            <a:xfrm>
              <a:off x="2309"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1" name="Freeform 3361"/>
            <p:cNvSpPr>
              <a:spLocks/>
            </p:cNvSpPr>
            <p:nvPr/>
          </p:nvSpPr>
          <p:spPr bwMode="auto">
            <a:xfrm>
              <a:off x="2335"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2" name="Freeform 3362"/>
            <p:cNvSpPr>
              <a:spLocks/>
            </p:cNvSpPr>
            <p:nvPr/>
          </p:nvSpPr>
          <p:spPr bwMode="auto">
            <a:xfrm>
              <a:off x="2360"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3" name="Freeform 3363"/>
            <p:cNvSpPr>
              <a:spLocks/>
            </p:cNvSpPr>
            <p:nvPr/>
          </p:nvSpPr>
          <p:spPr bwMode="auto">
            <a:xfrm>
              <a:off x="2386"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4" name="Freeform 3364"/>
            <p:cNvSpPr>
              <a:spLocks/>
            </p:cNvSpPr>
            <p:nvPr/>
          </p:nvSpPr>
          <p:spPr bwMode="auto">
            <a:xfrm>
              <a:off x="2411"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5" name="Freeform 3365"/>
            <p:cNvSpPr>
              <a:spLocks/>
            </p:cNvSpPr>
            <p:nvPr/>
          </p:nvSpPr>
          <p:spPr bwMode="auto">
            <a:xfrm>
              <a:off x="2437"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6" name="Freeform 3366"/>
            <p:cNvSpPr>
              <a:spLocks/>
            </p:cNvSpPr>
            <p:nvPr/>
          </p:nvSpPr>
          <p:spPr bwMode="auto">
            <a:xfrm>
              <a:off x="2462"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7" name="Freeform 3367"/>
            <p:cNvSpPr>
              <a:spLocks/>
            </p:cNvSpPr>
            <p:nvPr/>
          </p:nvSpPr>
          <p:spPr bwMode="auto">
            <a:xfrm>
              <a:off x="2487"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8" name="Freeform 3368"/>
            <p:cNvSpPr>
              <a:spLocks/>
            </p:cNvSpPr>
            <p:nvPr/>
          </p:nvSpPr>
          <p:spPr bwMode="auto">
            <a:xfrm>
              <a:off x="2513"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49" name="Freeform 3369"/>
            <p:cNvSpPr>
              <a:spLocks/>
            </p:cNvSpPr>
            <p:nvPr/>
          </p:nvSpPr>
          <p:spPr bwMode="auto">
            <a:xfrm>
              <a:off x="2538"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0" name="Freeform 3370"/>
            <p:cNvSpPr>
              <a:spLocks/>
            </p:cNvSpPr>
            <p:nvPr/>
          </p:nvSpPr>
          <p:spPr bwMode="auto">
            <a:xfrm>
              <a:off x="2564"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1" name="Freeform 3371"/>
            <p:cNvSpPr>
              <a:spLocks/>
            </p:cNvSpPr>
            <p:nvPr/>
          </p:nvSpPr>
          <p:spPr bwMode="auto">
            <a:xfrm>
              <a:off x="2589"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2" name="Freeform 3372"/>
            <p:cNvSpPr>
              <a:spLocks/>
            </p:cNvSpPr>
            <p:nvPr/>
          </p:nvSpPr>
          <p:spPr bwMode="auto">
            <a:xfrm>
              <a:off x="2615"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3" name="Freeform 3373"/>
            <p:cNvSpPr>
              <a:spLocks/>
            </p:cNvSpPr>
            <p:nvPr/>
          </p:nvSpPr>
          <p:spPr bwMode="auto">
            <a:xfrm>
              <a:off x="2640"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4" name="Freeform 3374"/>
            <p:cNvSpPr>
              <a:spLocks/>
            </p:cNvSpPr>
            <p:nvPr/>
          </p:nvSpPr>
          <p:spPr bwMode="auto">
            <a:xfrm>
              <a:off x="2666"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5" name="Freeform 3375"/>
            <p:cNvSpPr>
              <a:spLocks/>
            </p:cNvSpPr>
            <p:nvPr/>
          </p:nvSpPr>
          <p:spPr bwMode="auto">
            <a:xfrm>
              <a:off x="2691"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6" name="Freeform 3376"/>
            <p:cNvSpPr>
              <a:spLocks/>
            </p:cNvSpPr>
            <p:nvPr/>
          </p:nvSpPr>
          <p:spPr bwMode="auto">
            <a:xfrm>
              <a:off x="2716"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7" name="Freeform 3377"/>
            <p:cNvSpPr>
              <a:spLocks/>
            </p:cNvSpPr>
            <p:nvPr/>
          </p:nvSpPr>
          <p:spPr bwMode="auto">
            <a:xfrm>
              <a:off x="2742"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8" name="Freeform 3378"/>
            <p:cNvSpPr>
              <a:spLocks/>
            </p:cNvSpPr>
            <p:nvPr/>
          </p:nvSpPr>
          <p:spPr bwMode="auto">
            <a:xfrm>
              <a:off x="2767"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59" name="Freeform 3379"/>
            <p:cNvSpPr>
              <a:spLocks/>
            </p:cNvSpPr>
            <p:nvPr/>
          </p:nvSpPr>
          <p:spPr bwMode="auto">
            <a:xfrm>
              <a:off x="2793"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0" name="Freeform 3380"/>
            <p:cNvSpPr>
              <a:spLocks/>
            </p:cNvSpPr>
            <p:nvPr/>
          </p:nvSpPr>
          <p:spPr bwMode="auto">
            <a:xfrm>
              <a:off x="2818"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1" name="Freeform 3381"/>
            <p:cNvSpPr>
              <a:spLocks/>
            </p:cNvSpPr>
            <p:nvPr/>
          </p:nvSpPr>
          <p:spPr bwMode="auto">
            <a:xfrm>
              <a:off x="2844"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2" name="Freeform 3382"/>
            <p:cNvSpPr>
              <a:spLocks/>
            </p:cNvSpPr>
            <p:nvPr/>
          </p:nvSpPr>
          <p:spPr bwMode="auto">
            <a:xfrm>
              <a:off x="2869"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3" name="Freeform 3383"/>
            <p:cNvSpPr>
              <a:spLocks/>
            </p:cNvSpPr>
            <p:nvPr/>
          </p:nvSpPr>
          <p:spPr bwMode="auto">
            <a:xfrm>
              <a:off x="2895"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4" name="Freeform 3384"/>
            <p:cNvSpPr>
              <a:spLocks/>
            </p:cNvSpPr>
            <p:nvPr/>
          </p:nvSpPr>
          <p:spPr bwMode="auto">
            <a:xfrm>
              <a:off x="2920"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5" name="Freeform 3385"/>
            <p:cNvSpPr>
              <a:spLocks/>
            </p:cNvSpPr>
            <p:nvPr/>
          </p:nvSpPr>
          <p:spPr bwMode="auto">
            <a:xfrm>
              <a:off x="2946" y="2652"/>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6" name="Freeform 3386"/>
            <p:cNvSpPr>
              <a:spLocks/>
            </p:cNvSpPr>
            <p:nvPr/>
          </p:nvSpPr>
          <p:spPr bwMode="auto">
            <a:xfrm>
              <a:off x="2971"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7" name="Freeform 3387"/>
            <p:cNvSpPr>
              <a:spLocks/>
            </p:cNvSpPr>
            <p:nvPr/>
          </p:nvSpPr>
          <p:spPr bwMode="auto">
            <a:xfrm>
              <a:off x="2996"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8" name="Freeform 3388"/>
            <p:cNvSpPr>
              <a:spLocks/>
            </p:cNvSpPr>
            <p:nvPr/>
          </p:nvSpPr>
          <p:spPr bwMode="auto">
            <a:xfrm>
              <a:off x="3022"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69" name="Freeform 3389"/>
            <p:cNvSpPr>
              <a:spLocks/>
            </p:cNvSpPr>
            <p:nvPr/>
          </p:nvSpPr>
          <p:spPr bwMode="auto">
            <a:xfrm>
              <a:off x="3047"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0" name="Freeform 3390"/>
            <p:cNvSpPr>
              <a:spLocks/>
            </p:cNvSpPr>
            <p:nvPr/>
          </p:nvSpPr>
          <p:spPr bwMode="auto">
            <a:xfrm>
              <a:off x="3073"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1" name="Freeform 3391"/>
            <p:cNvSpPr>
              <a:spLocks/>
            </p:cNvSpPr>
            <p:nvPr/>
          </p:nvSpPr>
          <p:spPr bwMode="auto">
            <a:xfrm>
              <a:off x="3098"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2" name="Freeform 3392"/>
            <p:cNvSpPr>
              <a:spLocks/>
            </p:cNvSpPr>
            <p:nvPr/>
          </p:nvSpPr>
          <p:spPr bwMode="auto">
            <a:xfrm>
              <a:off x="3124"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3" name="Freeform 3393"/>
            <p:cNvSpPr>
              <a:spLocks/>
            </p:cNvSpPr>
            <p:nvPr/>
          </p:nvSpPr>
          <p:spPr bwMode="auto">
            <a:xfrm>
              <a:off x="3149"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4" name="Freeform 3394"/>
            <p:cNvSpPr>
              <a:spLocks/>
            </p:cNvSpPr>
            <p:nvPr/>
          </p:nvSpPr>
          <p:spPr bwMode="auto">
            <a:xfrm>
              <a:off x="3175" y="2652"/>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5" name="Freeform 3395"/>
            <p:cNvSpPr>
              <a:spLocks/>
            </p:cNvSpPr>
            <p:nvPr/>
          </p:nvSpPr>
          <p:spPr bwMode="auto">
            <a:xfrm>
              <a:off x="3200"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6" name="Freeform 3396"/>
            <p:cNvSpPr>
              <a:spLocks/>
            </p:cNvSpPr>
            <p:nvPr/>
          </p:nvSpPr>
          <p:spPr bwMode="auto">
            <a:xfrm>
              <a:off x="3225"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7" name="Freeform 3397"/>
            <p:cNvSpPr>
              <a:spLocks/>
            </p:cNvSpPr>
            <p:nvPr/>
          </p:nvSpPr>
          <p:spPr bwMode="auto">
            <a:xfrm>
              <a:off x="3251"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8" name="Freeform 3398"/>
            <p:cNvSpPr>
              <a:spLocks/>
            </p:cNvSpPr>
            <p:nvPr/>
          </p:nvSpPr>
          <p:spPr bwMode="auto">
            <a:xfrm>
              <a:off x="3276"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79" name="Freeform 3399"/>
            <p:cNvSpPr>
              <a:spLocks/>
            </p:cNvSpPr>
            <p:nvPr/>
          </p:nvSpPr>
          <p:spPr bwMode="auto">
            <a:xfrm>
              <a:off x="3302"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0" name="Freeform 3400"/>
            <p:cNvSpPr>
              <a:spLocks/>
            </p:cNvSpPr>
            <p:nvPr/>
          </p:nvSpPr>
          <p:spPr bwMode="auto">
            <a:xfrm>
              <a:off x="3327"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1" name="Freeform 3401"/>
            <p:cNvSpPr>
              <a:spLocks/>
            </p:cNvSpPr>
            <p:nvPr/>
          </p:nvSpPr>
          <p:spPr bwMode="auto">
            <a:xfrm>
              <a:off x="3353"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2" name="Freeform 3402"/>
            <p:cNvSpPr>
              <a:spLocks/>
            </p:cNvSpPr>
            <p:nvPr/>
          </p:nvSpPr>
          <p:spPr bwMode="auto">
            <a:xfrm>
              <a:off x="3378"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3" name="Freeform 3403"/>
            <p:cNvSpPr>
              <a:spLocks/>
            </p:cNvSpPr>
            <p:nvPr/>
          </p:nvSpPr>
          <p:spPr bwMode="auto">
            <a:xfrm>
              <a:off x="3404"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4" name="Freeform 3404"/>
            <p:cNvSpPr>
              <a:spLocks/>
            </p:cNvSpPr>
            <p:nvPr/>
          </p:nvSpPr>
          <p:spPr bwMode="auto">
            <a:xfrm>
              <a:off x="3429"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5" name="Freeform 3405"/>
            <p:cNvSpPr>
              <a:spLocks/>
            </p:cNvSpPr>
            <p:nvPr/>
          </p:nvSpPr>
          <p:spPr bwMode="auto">
            <a:xfrm>
              <a:off x="3454"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6" name="Freeform 3406"/>
            <p:cNvSpPr>
              <a:spLocks/>
            </p:cNvSpPr>
            <p:nvPr/>
          </p:nvSpPr>
          <p:spPr bwMode="auto">
            <a:xfrm>
              <a:off x="3480"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7" name="Freeform 3407"/>
            <p:cNvSpPr>
              <a:spLocks/>
            </p:cNvSpPr>
            <p:nvPr/>
          </p:nvSpPr>
          <p:spPr bwMode="auto">
            <a:xfrm>
              <a:off x="3505"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8" name="Freeform 3408"/>
            <p:cNvSpPr>
              <a:spLocks/>
            </p:cNvSpPr>
            <p:nvPr/>
          </p:nvSpPr>
          <p:spPr bwMode="auto">
            <a:xfrm>
              <a:off x="3531"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89" name="Freeform 3409"/>
            <p:cNvSpPr>
              <a:spLocks/>
            </p:cNvSpPr>
            <p:nvPr/>
          </p:nvSpPr>
          <p:spPr bwMode="auto">
            <a:xfrm>
              <a:off x="3556"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0" name="Freeform 3410"/>
            <p:cNvSpPr>
              <a:spLocks/>
            </p:cNvSpPr>
            <p:nvPr/>
          </p:nvSpPr>
          <p:spPr bwMode="auto">
            <a:xfrm>
              <a:off x="3582"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1" name="Freeform 3411"/>
            <p:cNvSpPr>
              <a:spLocks/>
            </p:cNvSpPr>
            <p:nvPr/>
          </p:nvSpPr>
          <p:spPr bwMode="auto">
            <a:xfrm>
              <a:off x="3607"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2" name="Freeform 3412"/>
            <p:cNvSpPr>
              <a:spLocks/>
            </p:cNvSpPr>
            <p:nvPr/>
          </p:nvSpPr>
          <p:spPr bwMode="auto">
            <a:xfrm>
              <a:off x="3633"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3" name="Freeform 3413"/>
            <p:cNvSpPr>
              <a:spLocks/>
            </p:cNvSpPr>
            <p:nvPr/>
          </p:nvSpPr>
          <p:spPr bwMode="auto">
            <a:xfrm>
              <a:off x="3658"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4" name="Freeform 3414"/>
            <p:cNvSpPr>
              <a:spLocks/>
            </p:cNvSpPr>
            <p:nvPr/>
          </p:nvSpPr>
          <p:spPr bwMode="auto">
            <a:xfrm>
              <a:off x="3683"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5" name="Freeform 3415"/>
            <p:cNvSpPr>
              <a:spLocks/>
            </p:cNvSpPr>
            <p:nvPr/>
          </p:nvSpPr>
          <p:spPr bwMode="auto">
            <a:xfrm>
              <a:off x="3709"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6" name="Freeform 3416"/>
            <p:cNvSpPr>
              <a:spLocks/>
            </p:cNvSpPr>
            <p:nvPr/>
          </p:nvSpPr>
          <p:spPr bwMode="auto">
            <a:xfrm>
              <a:off x="3734" y="2652"/>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7" name="Freeform 3417"/>
            <p:cNvSpPr>
              <a:spLocks/>
            </p:cNvSpPr>
            <p:nvPr/>
          </p:nvSpPr>
          <p:spPr bwMode="auto">
            <a:xfrm>
              <a:off x="2074"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8" name="Freeform 3418"/>
            <p:cNvSpPr>
              <a:spLocks/>
            </p:cNvSpPr>
            <p:nvPr/>
          </p:nvSpPr>
          <p:spPr bwMode="auto">
            <a:xfrm>
              <a:off x="2074"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899" name="Freeform 3419"/>
            <p:cNvSpPr>
              <a:spLocks/>
            </p:cNvSpPr>
            <p:nvPr/>
          </p:nvSpPr>
          <p:spPr bwMode="auto">
            <a:xfrm>
              <a:off x="2074"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0" name="Freeform 3420"/>
            <p:cNvSpPr>
              <a:spLocks/>
            </p:cNvSpPr>
            <p:nvPr/>
          </p:nvSpPr>
          <p:spPr bwMode="auto">
            <a:xfrm>
              <a:off x="2074"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1" name="Freeform 3421"/>
            <p:cNvSpPr>
              <a:spLocks/>
            </p:cNvSpPr>
            <p:nvPr/>
          </p:nvSpPr>
          <p:spPr bwMode="auto">
            <a:xfrm>
              <a:off x="2074"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2" name="Freeform 3422"/>
            <p:cNvSpPr>
              <a:spLocks/>
            </p:cNvSpPr>
            <p:nvPr/>
          </p:nvSpPr>
          <p:spPr bwMode="auto">
            <a:xfrm>
              <a:off x="2074"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3" name="Freeform 3423"/>
            <p:cNvSpPr>
              <a:spLocks/>
            </p:cNvSpPr>
            <p:nvPr/>
          </p:nvSpPr>
          <p:spPr bwMode="auto">
            <a:xfrm>
              <a:off x="2074"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4" name="Freeform 3424"/>
            <p:cNvSpPr>
              <a:spLocks/>
            </p:cNvSpPr>
            <p:nvPr/>
          </p:nvSpPr>
          <p:spPr bwMode="auto">
            <a:xfrm>
              <a:off x="2074"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5" name="Freeform 3425"/>
            <p:cNvSpPr>
              <a:spLocks/>
            </p:cNvSpPr>
            <p:nvPr/>
          </p:nvSpPr>
          <p:spPr bwMode="auto">
            <a:xfrm>
              <a:off x="2074"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6" name="Freeform 3426"/>
            <p:cNvSpPr>
              <a:spLocks/>
            </p:cNvSpPr>
            <p:nvPr/>
          </p:nvSpPr>
          <p:spPr bwMode="auto">
            <a:xfrm>
              <a:off x="2074"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7" name="Freeform 3427"/>
            <p:cNvSpPr>
              <a:spLocks/>
            </p:cNvSpPr>
            <p:nvPr/>
          </p:nvSpPr>
          <p:spPr bwMode="auto">
            <a:xfrm>
              <a:off x="2074"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8" name="Freeform 3428"/>
            <p:cNvSpPr>
              <a:spLocks/>
            </p:cNvSpPr>
            <p:nvPr/>
          </p:nvSpPr>
          <p:spPr bwMode="auto">
            <a:xfrm>
              <a:off x="2074"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09" name="Freeform 3429"/>
            <p:cNvSpPr>
              <a:spLocks/>
            </p:cNvSpPr>
            <p:nvPr/>
          </p:nvSpPr>
          <p:spPr bwMode="auto">
            <a:xfrm>
              <a:off x="2074"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0" name="Freeform 3430"/>
            <p:cNvSpPr>
              <a:spLocks/>
            </p:cNvSpPr>
            <p:nvPr/>
          </p:nvSpPr>
          <p:spPr bwMode="auto">
            <a:xfrm>
              <a:off x="2074"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1" name="Freeform 3431"/>
            <p:cNvSpPr>
              <a:spLocks/>
            </p:cNvSpPr>
            <p:nvPr/>
          </p:nvSpPr>
          <p:spPr bwMode="auto">
            <a:xfrm>
              <a:off x="2074"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2" name="Freeform 3432"/>
            <p:cNvSpPr>
              <a:spLocks/>
            </p:cNvSpPr>
            <p:nvPr/>
          </p:nvSpPr>
          <p:spPr bwMode="auto">
            <a:xfrm>
              <a:off x="2074"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3" name="Freeform 3433"/>
            <p:cNvSpPr>
              <a:spLocks/>
            </p:cNvSpPr>
            <p:nvPr/>
          </p:nvSpPr>
          <p:spPr bwMode="auto">
            <a:xfrm>
              <a:off x="2074"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4" name="Freeform 3434"/>
            <p:cNvSpPr>
              <a:spLocks/>
            </p:cNvSpPr>
            <p:nvPr/>
          </p:nvSpPr>
          <p:spPr bwMode="auto">
            <a:xfrm>
              <a:off x="2074"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5" name="Freeform 3435"/>
            <p:cNvSpPr>
              <a:spLocks/>
            </p:cNvSpPr>
            <p:nvPr/>
          </p:nvSpPr>
          <p:spPr bwMode="auto">
            <a:xfrm>
              <a:off x="2074"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6" name="Freeform 3436"/>
            <p:cNvSpPr>
              <a:spLocks/>
            </p:cNvSpPr>
            <p:nvPr/>
          </p:nvSpPr>
          <p:spPr bwMode="auto">
            <a:xfrm>
              <a:off x="2074"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7" name="Freeform 3437"/>
            <p:cNvSpPr>
              <a:spLocks/>
            </p:cNvSpPr>
            <p:nvPr/>
          </p:nvSpPr>
          <p:spPr bwMode="auto">
            <a:xfrm>
              <a:off x="2074"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8" name="Freeform 3438"/>
            <p:cNvSpPr>
              <a:spLocks/>
            </p:cNvSpPr>
            <p:nvPr/>
          </p:nvSpPr>
          <p:spPr bwMode="auto">
            <a:xfrm>
              <a:off x="2074"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19" name="Freeform 3439"/>
            <p:cNvSpPr>
              <a:spLocks/>
            </p:cNvSpPr>
            <p:nvPr/>
          </p:nvSpPr>
          <p:spPr bwMode="auto">
            <a:xfrm>
              <a:off x="2074"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0" name="Freeform 3440"/>
            <p:cNvSpPr>
              <a:spLocks/>
            </p:cNvSpPr>
            <p:nvPr/>
          </p:nvSpPr>
          <p:spPr bwMode="auto">
            <a:xfrm>
              <a:off x="2074"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1" name="Freeform 3441"/>
            <p:cNvSpPr>
              <a:spLocks/>
            </p:cNvSpPr>
            <p:nvPr/>
          </p:nvSpPr>
          <p:spPr bwMode="auto">
            <a:xfrm>
              <a:off x="2074"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2" name="Freeform 3442"/>
            <p:cNvSpPr>
              <a:spLocks/>
            </p:cNvSpPr>
            <p:nvPr/>
          </p:nvSpPr>
          <p:spPr bwMode="auto">
            <a:xfrm>
              <a:off x="2074"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3" name="Freeform 3443"/>
            <p:cNvSpPr>
              <a:spLocks/>
            </p:cNvSpPr>
            <p:nvPr/>
          </p:nvSpPr>
          <p:spPr bwMode="auto">
            <a:xfrm>
              <a:off x="2074"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4" name="Freeform 3444"/>
            <p:cNvSpPr>
              <a:spLocks/>
            </p:cNvSpPr>
            <p:nvPr/>
          </p:nvSpPr>
          <p:spPr bwMode="auto">
            <a:xfrm>
              <a:off x="2074"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5" name="Freeform 3445"/>
            <p:cNvSpPr>
              <a:spLocks/>
            </p:cNvSpPr>
            <p:nvPr/>
          </p:nvSpPr>
          <p:spPr bwMode="auto">
            <a:xfrm>
              <a:off x="2074"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6" name="Freeform 3446"/>
            <p:cNvSpPr>
              <a:spLocks/>
            </p:cNvSpPr>
            <p:nvPr/>
          </p:nvSpPr>
          <p:spPr bwMode="auto">
            <a:xfrm>
              <a:off x="2074"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7" name="Freeform 3447"/>
            <p:cNvSpPr>
              <a:spLocks/>
            </p:cNvSpPr>
            <p:nvPr/>
          </p:nvSpPr>
          <p:spPr bwMode="auto">
            <a:xfrm>
              <a:off x="2074"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8" name="Freeform 3448"/>
            <p:cNvSpPr>
              <a:spLocks/>
            </p:cNvSpPr>
            <p:nvPr/>
          </p:nvSpPr>
          <p:spPr bwMode="auto">
            <a:xfrm>
              <a:off x="2074"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29" name="Freeform 3449"/>
            <p:cNvSpPr>
              <a:spLocks/>
            </p:cNvSpPr>
            <p:nvPr/>
          </p:nvSpPr>
          <p:spPr bwMode="auto">
            <a:xfrm>
              <a:off x="2074"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0" name="Freeform 3450"/>
            <p:cNvSpPr>
              <a:spLocks/>
            </p:cNvSpPr>
            <p:nvPr/>
          </p:nvSpPr>
          <p:spPr bwMode="auto">
            <a:xfrm>
              <a:off x="2074"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1" name="Freeform 3451"/>
            <p:cNvSpPr>
              <a:spLocks/>
            </p:cNvSpPr>
            <p:nvPr/>
          </p:nvSpPr>
          <p:spPr bwMode="auto">
            <a:xfrm>
              <a:off x="2074"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2" name="Freeform 3452"/>
            <p:cNvSpPr>
              <a:spLocks/>
            </p:cNvSpPr>
            <p:nvPr/>
          </p:nvSpPr>
          <p:spPr bwMode="auto">
            <a:xfrm>
              <a:off x="2074"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3" name="Freeform 3453"/>
            <p:cNvSpPr>
              <a:spLocks/>
            </p:cNvSpPr>
            <p:nvPr/>
          </p:nvSpPr>
          <p:spPr bwMode="auto">
            <a:xfrm>
              <a:off x="2074"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4" name="Freeform 3454"/>
            <p:cNvSpPr>
              <a:spLocks/>
            </p:cNvSpPr>
            <p:nvPr/>
          </p:nvSpPr>
          <p:spPr bwMode="auto">
            <a:xfrm>
              <a:off x="2074"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5" name="Freeform 3455"/>
            <p:cNvSpPr>
              <a:spLocks/>
            </p:cNvSpPr>
            <p:nvPr/>
          </p:nvSpPr>
          <p:spPr bwMode="auto">
            <a:xfrm>
              <a:off x="2074"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6" name="Freeform 3456"/>
            <p:cNvSpPr>
              <a:spLocks/>
            </p:cNvSpPr>
            <p:nvPr/>
          </p:nvSpPr>
          <p:spPr bwMode="auto">
            <a:xfrm>
              <a:off x="2074"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7" name="Freeform 3457"/>
            <p:cNvSpPr>
              <a:spLocks/>
            </p:cNvSpPr>
            <p:nvPr/>
          </p:nvSpPr>
          <p:spPr bwMode="auto">
            <a:xfrm>
              <a:off x="2074"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8" name="Freeform 3458"/>
            <p:cNvSpPr>
              <a:spLocks/>
            </p:cNvSpPr>
            <p:nvPr/>
          </p:nvSpPr>
          <p:spPr bwMode="auto">
            <a:xfrm>
              <a:off x="2074"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39" name="Freeform 3459"/>
            <p:cNvSpPr>
              <a:spLocks/>
            </p:cNvSpPr>
            <p:nvPr/>
          </p:nvSpPr>
          <p:spPr bwMode="auto">
            <a:xfrm>
              <a:off x="2074"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0" name="Freeform 3460"/>
            <p:cNvSpPr>
              <a:spLocks/>
            </p:cNvSpPr>
            <p:nvPr/>
          </p:nvSpPr>
          <p:spPr bwMode="auto">
            <a:xfrm>
              <a:off x="2074"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1" name="Freeform 3461"/>
            <p:cNvSpPr>
              <a:spLocks/>
            </p:cNvSpPr>
            <p:nvPr/>
          </p:nvSpPr>
          <p:spPr bwMode="auto">
            <a:xfrm>
              <a:off x="2074"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2" name="Freeform 3462"/>
            <p:cNvSpPr>
              <a:spLocks/>
            </p:cNvSpPr>
            <p:nvPr/>
          </p:nvSpPr>
          <p:spPr bwMode="auto">
            <a:xfrm>
              <a:off x="2074"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3" name="Freeform 3463"/>
            <p:cNvSpPr>
              <a:spLocks/>
            </p:cNvSpPr>
            <p:nvPr/>
          </p:nvSpPr>
          <p:spPr bwMode="auto">
            <a:xfrm>
              <a:off x="2074"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4" name="Freeform 3464"/>
            <p:cNvSpPr>
              <a:spLocks/>
            </p:cNvSpPr>
            <p:nvPr/>
          </p:nvSpPr>
          <p:spPr bwMode="auto">
            <a:xfrm>
              <a:off x="2284"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5" name="Freeform 3465"/>
            <p:cNvSpPr>
              <a:spLocks/>
            </p:cNvSpPr>
            <p:nvPr/>
          </p:nvSpPr>
          <p:spPr bwMode="auto">
            <a:xfrm>
              <a:off x="2284"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6" name="Freeform 3466"/>
            <p:cNvSpPr>
              <a:spLocks/>
            </p:cNvSpPr>
            <p:nvPr/>
          </p:nvSpPr>
          <p:spPr bwMode="auto">
            <a:xfrm>
              <a:off x="2284"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7" name="Freeform 3467"/>
            <p:cNvSpPr>
              <a:spLocks/>
            </p:cNvSpPr>
            <p:nvPr/>
          </p:nvSpPr>
          <p:spPr bwMode="auto">
            <a:xfrm>
              <a:off x="2284"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8" name="Freeform 3468"/>
            <p:cNvSpPr>
              <a:spLocks/>
            </p:cNvSpPr>
            <p:nvPr/>
          </p:nvSpPr>
          <p:spPr bwMode="auto">
            <a:xfrm>
              <a:off x="2284"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49" name="Freeform 3469"/>
            <p:cNvSpPr>
              <a:spLocks/>
            </p:cNvSpPr>
            <p:nvPr/>
          </p:nvSpPr>
          <p:spPr bwMode="auto">
            <a:xfrm>
              <a:off x="2284"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0" name="Freeform 3470"/>
            <p:cNvSpPr>
              <a:spLocks/>
            </p:cNvSpPr>
            <p:nvPr/>
          </p:nvSpPr>
          <p:spPr bwMode="auto">
            <a:xfrm>
              <a:off x="2284"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1" name="Freeform 3471"/>
            <p:cNvSpPr>
              <a:spLocks/>
            </p:cNvSpPr>
            <p:nvPr/>
          </p:nvSpPr>
          <p:spPr bwMode="auto">
            <a:xfrm>
              <a:off x="2284"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2" name="Freeform 3472"/>
            <p:cNvSpPr>
              <a:spLocks/>
            </p:cNvSpPr>
            <p:nvPr/>
          </p:nvSpPr>
          <p:spPr bwMode="auto">
            <a:xfrm>
              <a:off x="2284"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3" name="Freeform 3473"/>
            <p:cNvSpPr>
              <a:spLocks/>
            </p:cNvSpPr>
            <p:nvPr/>
          </p:nvSpPr>
          <p:spPr bwMode="auto">
            <a:xfrm>
              <a:off x="2284"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4" name="Freeform 3474"/>
            <p:cNvSpPr>
              <a:spLocks/>
            </p:cNvSpPr>
            <p:nvPr/>
          </p:nvSpPr>
          <p:spPr bwMode="auto">
            <a:xfrm>
              <a:off x="2284"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5" name="Freeform 3475"/>
            <p:cNvSpPr>
              <a:spLocks/>
            </p:cNvSpPr>
            <p:nvPr/>
          </p:nvSpPr>
          <p:spPr bwMode="auto">
            <a:xfrm>
              <a:off x="2284"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6" name="Freeform 3476"/>
            <p:cNvSpPr>
              <a:spLocks/>
            </p:cNvSpPr>
            <p:nvPr/>
          </p:nvSpPr>
          <p:spPr bwMode="auto">
            <a:xfrm>
              <a:off x="2284"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7" name="Freeform 3477"/>
            <p:cNvSpPr>
              <a:spLocks/>
            </p:cNvSpPr>
            <p:nvPr/>
          </p:nvSpPr>
          <p:spPr bwMode="auto">
            <a:xfrm>
              <a:off x="2284"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8" name="Freeform 3478"/>
            <p:cNvSpPr>
              <a:spLocks/>
            </p:cNvSpPr>
            <p:nvPr/>
          </p:nvSpPr>
          <p:spPr bwMode="auto">
            <a:xfrm>
              <a:off x="2284"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59" name="Freeform 3479"/>
            <p:cNvSpPr>
              <a:spLocks/>
            </p:cNvSpPr>
            <p:nvPr/>
          </p:nvSpPr>
          <p:spPr bwMode="auto">
            <a:xfrm>
              <a:off x="2284"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0" name="Freeform 3480"/>
            <p:cNvSpPr>
              <a:spLocks/>
            </p:cNvSpPr>
            <p:nvPr/>
          </p:nvSpPr>
          <p:spPr bwMode="auto">
            <a:xfrm>
              <a:off x="2284"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1" name="Freeform 3481"/>
            <p:cNvSpPr>
              <a:spLocks/>
            </p:cNvSpPr>
            <p:nvPr/>
          </p:nvSpPr>
          <p:spPr bwMode="auto">
            <a:xfrm>
              <a:off x="2284"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2" name="Freeform 3482"/>
            <p:cNvSpPr>
              <a:spLocks/>
            </p:cNvSpPr>
            <p:nvPr/>
          </p:nvSpPr>
          <p:spPr bwMode="auto">
            <a:xfrm>
              <a:off x="2284"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3" name="Freeform 3483"/>
            <p:cNvSpPr>
              <a:spLocks/>
            </p:cNvSpPr>
            <p:nvPr/>
          </p:nvSpPr>
          <p:spPr bwMode="auto">
            <a:xfrm>
              <a:off x="2284"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4" name="Freeform 3484"/>
            <p:cNvSpPr>
              <a:spLocks/>
            </p:cNvSpPr>
            <p:nvPr/>
          </p:nvSpPr>
          <p:spPr bwMode="auto">
            <a:xfrm>
              <a:off x="2284"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5" name="Freeform 3485"/>
            <p:cNvSpPr>
              <a:spLocks/>
            </p:cNvSpPr>
            <p:nvPr/>
          </p:nvSpPr>
          <p:spPr bwMode="auto">
            <a:xfrm>
              <a:off x="2284"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966" name="Freeform 3486"/>
            <p:cNvSpPr>
              <a:spLocks/>
            </p:cNvSpPr>
            <p:nvPr/>
          </p:nvSpPr>
          <p:spPr bwMode="auto">
            <a:xfrm>
              <a:off x="2284"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476" name="Group 3487"/>
          <p:cNvGrpSpPr>
            <a:grpSpLocks/>
          </p:cNvGrpSpPr>
          <p:nvPr/>
        </p:nvGrpSpPr>
        <p:grpSpPr bwMode="auto">
          <a:xfrm>
            <a:off x="3625850" y="3994150"/>
            <a:ext cx="1339850" cy="1871663"/>
            <a:chOff x="2284" y="2652"/>
            <a:chExt cx="844" cy="1179"/>
          </a:xfrm>
        </p:grpSpPr>
        <p:sp>
          <p:nvSpPr>
            <p:cNvPr id="54567" name="Freeform 3488"/>
            <p:cNvSpPr>
              <a:spLocks/>
            </p:cNvSpPr>
            <p:nvPr/>
          </p:nvSpPr>
          <p:spPr bwMode="auto">
            <a:xfrm>
              <a:off x="2284"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8" name="Freeform 3489"/>
            <p:cNvSpPr>
              <a:spLocks/>
            </p:cNvSpPr>
            <p:nvPr/>
          </p:nvSpPr>
          <p:spPr bwMode="auto">
            <a:xfrm>
              <a:off x="2284"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9" name="Freeform 3490"/>
            <p:cNvSpPr>
              <a:spLocks/>
            </p:cNvSpPr>
            <p:nvPr/>
          </p:nvSpPr>
          <p:spPr bwMode="auto">
            <a:xfrm>
              <a:off x="2284"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0" name="Freeform 3491"/>
            <p:cNvSpPr>
              <a:spLocks/>
            </p:cNvSpPr>
            <p:nvPr/>
          </p:nvSpPr>
          <p:spPr bwMode="auto">
            <a:xfrm>
              <a:off x="2284"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1" name="Freeform 3492"/>
            <p:cNvSpPr>
              <a:spLocks/>
            </p:cNvSpPr>
            <p:nvPr/>
          </p:nvSpPr>
          <p:spPr bwMode="auto">
            <a:xfrm>
              <a:off x="2284"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2" name="Freeform 3493"/>
            <p:cNvSpPr>
              <a:spLocks/>
            </p:cNvSpPr>
            <p:nvPr/>
          </p:nvSpPr>
          <p:spPr bwMode="auto">
            <a:xfrm>
              <a:off x="2284"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3" name="Freeform 3494"/>
            <p:cNvSpPr>
              <a:spLocks/>
            </p:cNvSpPr>
            <p:nvPr/>
          </p:nvSpPr>
          <p:spPr bwMode="auto">
            <a:xfrm>
              <a:off x="2284"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4" name="Freeform 3495"/>
            <p:cNvSpPr>
              <a:spLocks/>
            </p:cNvSpPr>
            <p:nvPr/>
          </p:nvSpPr>
          <p:spPr bwMode="auto">
            <a:xfrm>
              <a:off x="2284"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5" name="Freeform 3496"/>
            <p:cNvSpPr>
              <a:spLocks/>
            </p:cNvSpPr>
            <p:nvPr/>
          </p:nvSpPr>
          <p:spPr bwMode="auto">
            <a:xfrm>
              <a:off x="2284"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6" name="Freeform 3497"/>
            <p:cNvSpPr>
              <a:spLocks/>
            </p:cNvSpPr>
            <p:nvPr/>
          </p:nvSpPr>
          <p:spPr bwMode="auto">
            <a:xfrm>
              <a:off x="2284"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7" name="Freeform 3498"/>
            <p:cNvSpPr>
              <a:spLocks/>
            </p:cNvSpPr>
            <p:nvPr/>
          </p:nvSpPr>
          <p:spPr bwMode="auto">
            <a:xfrm>
              <a:off x="2284"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8" name="Freeform 3499"/>
            <p:cNvSpPr>
              <a:spLocks/>
            </p:cNvSpPr>
            <p:nvPr/>
          </p:nvSpPr>
          <p:spPr bwMode="auto">
            <a:xfrm>
              <a:off x="2284"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79" name="Freeform 3500"/>
            <p:cNvSpPr>
              <a:spLocks/>
            </p:cNvSpPr>
            <p:nvPr/>
          </p:nvSpPr>
          <p:spPr bwMode="auto">
            <a:xfrm>
              <a:off x="2284"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0" name="Freeform 3501"/>
            <p:cNvSpPr>
              <a:spLocks/>
            </p:cNvSpPr>
            <p:nvPr/>
          </p:nvSpPr>
          <p:spPr bwMode="auto">
            <a:xfrm>
              <a:off x="2284"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1" name="Freeform 3502"/>
            <p:cNvSpPr>
              <a:spLocks/>
            </p:cNvSpPr>
            <p:nvPr/>
          </p:nvSpPr>
          <p:spPr bwMode="auto">
            <a:xfrm>
              <a:off x="2284"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2" name="Freeform 3503"/>
            <p:cNvSpPr>
              <a:spLocks/>
            </p:cNvSpPr>
            <p:nvPr/>
          </p:nvSpPr>
          <p:spPr bwMode="auto">
            <a:xfrm>
              <a:off x="2284"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3" name="Freeform 3504"/>
            <p:cNvSpPr>
              <a:spLocks/>
            </p:cNvSpPr>
            <p:nvPr/>
          </p:nvSpPr>
          <p:spPr bwMode="auto">
            <a:xfrm>
              <a:off x="2284"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4" name="Freeform 3505"/>
            <p:cNvSpPr>
              <a:spLocks/>
            </p:cNvSpPr>
            <p:nvPr/>
          </p:nvSpPr>
          <p:spPr bwMode="auto">
            <a:xfrm>
              <a:off x="2284"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5" name="Freeform 3506"/>
            <p:cNvSpPr>
              <a:spLocks/>
            </p:cNvSpPr>
            <p:nvPr/>
          </p:nvSpPr>
          <p:spPr bwMode="auto">
            <a:xfrm>
              <a:off x="2284"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6" name="Freeform 3507"/>
            <p:cNvSpPr>
              <a:spLocks/>
            </p:cNvSpPr>
            <p:nvPr/>
          </p:nvSpPr>
          <p:spPr bwMode="auto">
            <a:xfrm>
              <a:off x="2284"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7" name="Freeform 3508"/>
            <p:cNvSpPr>
              <a:spLocks/>
            </p:cNvSpPr>
            <p:nvPr/>
          </p:nvSpPr>
          <p:spPr bwMode="auto">
            <a:xfrm>
              <a:off x="2284"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8" name="Freeform 3509"/>
            <p:cNvSpPr>
              <a:spLocks/>
            </p:cNvSpPr>
            <p:nvPr/>
          </p:nvSpPr>
          <p:spPr bwMode="auto">
            <a:xfrm>
              <a:off x="2284"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89" name="Freeform 3510"/>
            <p:cNvSpPr>
              <a:spLocks/>
            </p:cNvSpPr>
            <p:nvPr/>
          </p:nvSpPr>
          <p:spPr bwMode="auto">
            <a:xfrm>
              <a:off x="2284"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0" name="Freeform 3511"/>
            <p:cNvSpPr>
              <a:spLocks/>
            </p:cNvSpPr>
            <p:nvPr/>
          </p:nvSpPr>
          <p:spPr bwMode="auto">
            <a:xfrm>
              <a:off x="2284"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1" name="Freeform 3512"/>
            <p:cNvSpPr>
              <a:spLocks/>
            </p:cNvSpPr>
            <p:nvPr/>
          </p:nvSpPr>
          <p:spPr bwMode="auto">
            <a:xfrm>
              <a:off x="2495"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2" name="Freeform 3513"/>
            <p:cNvSpPr>
              <a:spLocks/>
            </p:cNvSpPr>
            <p:nvPr/>
          </p:nvSpPr>
          <p:spPr bwMode="auto">
            <a:xfrm>
              <a:off x="2495"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3" name="Freeform 3514"/>
            <p:cNvSpPr>
              <a:spLocks/>
            </p:cNvSpPr>
            <p:nvPr/>
          </p:nvSpPr>
          <p:spPr bwMode="auto">
            <a:xfrm>
              <a:off x="2495"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4" name="Freeform 3515"/>
            <p:cNvSpPr>
              <a:spLocks/>
            </p:cNvSpPr>
            <p:nvPr/>
          </p:nvSpPr>
          <p:spPr bwMode="auto">
            <a:xfrm>
              <a:off x="2495"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5" name="Freeform 3516"/>
            <p:cNvSpPr>
              <a:spLocks/>
            </p:cNvSpPr>
            <p:nvPr/>
          </p:nvSpPr>
          <p:spPr bwMode="auto">
            <a:xfrm>
              <a:off x="2495"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6" name="Freeform 3517"/>
            <p:cNvSpPr>
              <a:spLocks/>
            </p:cNvSpPr>
            <p:nvPr/>
          </p:nvSpPr>
          <p:spPr bwMode="auto">
            <a:xfrm>
              <a:off x="2495"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7" name="Freeform 3518"/>
            <p:cNvSpPr>
              <a:spLocks/>
            </p:cNvSpPr>
            <p:nvPr/>
          </p:nvSpPr>
          <p:spPr bwMode="auto">
            <a:xfrm>
              <a:off x="2495"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8" name="Freeform 3519"/>
            <p:cNvSpPr>
              <a:spLocks/>
            </p:cNvSpPr>
            <p:nvPr/>
          </p:nvSpPr>
          <p:spPr bwMode="auto">
            <a:xfrm>
              <a:off x="2495"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99" name="Freeform 3520"/>
            <p:cNvSpPr>
              <a:spLocks/>
            </p:cNvSpPr>
            <p:nvPr/>
          </p:nvSpPr>
          <p:spPr bwMode="auto">
            <a:xfrm>
              <a:off x="2495"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0" name="Freeform 3521"/>
            <p:cNvSpPr>
              <a:spLocks/>
            </p:cNvSpPr>
            <p:nvPr/>
          </p:nvSpPr>
          <p:spPr bwMode="auto">
            <a:xfrm>
              <a:off x="2495"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1" name="Freeform 3522"/>
            <p:cNvSpPr>
              <a:spLocks/>
            </p:cNvSpPr>
            <p:nvPr/>
          </p:nvSpPr>
          <p:spPr bwMode="auto">
            <a:xfrm>
              <a:off x="2495"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2" name="Freeform 3523"/>
            <p:cNvSpPr>
              <a:spLocks/>
            </p:cNvSpPr>
            <p:nvPr/>
          </p:nvSpPr>
          <p:spPr bwMode="auto">
            <a:xfrm>
              <a:off x="2495"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3" name="Freeform 3524"/>
            <p:cNvSpPr>
              <a:spLocks/>
            </p:cNvSpPr>
            <p:nvPr/>
          </p:nvSpPr>
          <p:spPr bwMode="auto">
            <a:xfrm>
              <a:off x="2495"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4" name="Freeform 3525"/>
            <p:cNvSpPr>
              <a:spLocks/>
            </p:cNvSpPr>
            <p:nvPr/>
          </p:nvSpPr>
          <p:spPr bwMode="auto">
            <a:xfrm>
              <a:off x="2495"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5" name="Freeform 3526"/>
            <p:cNvSpPr>
              <a:spLocks/>
            </p:cNvSpPr>
            <p:nvPr/>
          </p:nvSpPr>
          <p:spPr bwMode="auto">
            <a:xfrm>
              <a:off x="2495"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6" name="Freeform 3527"/>
            <p:cNvSpPr>
              <a:spLocks/>
            </p:cNvSpPr>
            <p:nvPr/>
          </p:nvSpPr>
          <p:spPr bwMode="auto">
            <a:xfrm>
              <a:off x="2495"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7" name="Freeform 3528"/>
            <p:cNvSpPr>
              <a:spLocks/>
            </p:cNvSpPr>
            <p:nvPr/>
          </p:nvSpPr>
          <p:spPr bwMode="auto">
            <a:xfrm>
              <a:off x="2495"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8" name="Freeform 3529"/>
            <p:cNvSpPr>
              <a:spLocks/>
            </p:cNvSpPr>
            <p:nvPr/>
          </p:nvSpPr>
          <p:spPr bwMode="auto">
            <a:xfrm>
              <a:off x="2495"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09" name="Freeform 3530"/>
            <p:cNvSpPr>
              <a:spLocks/>
            </p:cNvSpPr>
            <p:nvPr/>
          </p:nvSpPr>
          <p:spPr bwMode="auto">
            <a:xfrm>
              <a:off x="2495"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0" name="Freeform 3531"/>
            <p:cNvSpPr>
              <a:spLocks/>
            </p:cNvSpPr>
            <p:nvPr/>
          </p:nvSpPr>
          <p:spPr bwMode="auto">
            <a:xfrm>
              <a:off x="2495"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1" name="Freeform 3532"/>
            <p:cNvSpPr>
              <a:spLocks/>
            </p:cNvSpPr>
            <p:nvPr/>
          </p:nvSpPr>
          <p:spPr bwMode="auto">
            <a:xfrm>
              <a:off x="2495"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2" name="Freeform 3533"/>
            <p:cNvSpPr>
              <a:spLocks/>
            </p:cNvSpPr>
            <p:nvPr/>
          </p:nvSpPr>
          <p:spPr bwMode="auto">
            <a:xfrm>
              <a:off x="2495"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3" name="Freeform 3534"/>
            <p:cNvSpPr>
              <a:spLocks/>
            </p:cNvSpPr>
            <p:nvPr/>
          </p:nvSpPr>
          <p:spPr bwMode="auto">
            <a:xfrm>
              <a:off x="2495"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4" name="Freeform 3535"/>
            <p:cNvSpPr>
              <a:spLocks/>
            </p:cNvSpPr>
            <p:nvPr/>
          </p:nvSpPr>
          <p:spPr bwMode="auto">
            <a:xfrm>
              <a:off x="2495"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5" name="Freeform 3536"/>
            <p:cNvSpPr>
              <a:spLocks/>
            </p:cNvSpPr>
            <p:nvPr/>
          </p:nvSpPr>
          <p:spPr bwMode="auto">
            <a:xfrm>
              <a:off x="2495"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6" name="Freeform 3537"/>
            <p:cNvSpPr>
              <a:spLocks/>
            </p:cNvSpPr>
            <p:nvPr/>
          </p:nvSpPr>
          <p:spPr bwMode="auto">
            <a:xfrm>
              <a:off x="2495"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7" name="Freeform 3538"/>
            <p:cNvSpPr>
              <a:spLocks/>
            </p:cNvSpPr>
            <p:nvPr/>
          </p:nvSpPr>
          <p:spPr bwMode="auto">
            <a:xfrm>
              <a:off x="2495"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8" name="Freeform 3539"/>
            <p:cNvSpPr>
              <a:spLocks/>
            </p:cNvSpPr>
            <p:nvPr/>
          </p:nvSpPr>
          <p:spPr bwMode="auto">
            <a:xfrm>
              <a:off x="2495"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19" name="Freeform 3540"/>
            <p:cNvSpPr>
              <a:spLocks/>
            </p:cNvSpPr>
            <p:nvPr/>
          </p:nvSpPr>
          <p:spPr bwMode="auto">
            <a:xfrm>
              <a:off x="2495"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0" name="Freeform 3541"/>
            <p:cNvSpPr>
              <a:spLocks/>
            </p:cNvSpPr>
            <p:nvPr/>
          </p:nvSpPr>
          <p:spPr bwMode="auto">
            <a:xfrm>
              <a:off x="2495"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1" name="Freeform 3542"/>
            <p:cNvSpPr>
              <a:spLocks/>
            </p:cNvSpPr>
            <p:nvPr/>
          </p:nvSpPr>
          <p:spPr bwMode="auto">
            <a:xfrm>
              <a:off x="2495"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2" name="Freeform 3543"/>
            <p:cNvSpPr>
              <a:spLocks/>
            </p:cNvSpPr>
            <p:nvPr/>
          </p:nvSpPr>
          <p:spPr bwMode="auto">
            <a:xfrm>
              <a:off x="2495"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3" name="Freeform 3544"/>
            <p:cNvSpPr>
              <a:spLocks/>
            </p:cNvSpPr>
            <p:nvPr/>
          </p:nvSpPr>
          <p:spPr bwMode="auto">
            <a:xfrm>
              <a:off x="2495"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4" name="Freeform 3545"/>
            <p:cNvSpPr>
              <a:spLocks/>
            </p:cNvSpPr>
            <p:nvPr/>
          </p:nvSpPr>
          <p:spPr bwMode="auto">
            <a:xfrm>
              <a:off x="2495"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5" name="Freeform 3546"/>
            <p:cNvSpPr>
              <a:spLocks/>
            </p:cNvSpPr>
            <p:nvPr/>
          </p:nvSpPr>
          <p:spPr bwMode="auto">
            <a:xfrm>
              <a:off x="2495"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6" name="Freeform 3547"/>
            <p:cNvSpPr>
              <a:spLocks/>
            </p:cNvSpPr>
            <p:nvPr/>
          </p:nvSpPr>
          <p:spPr bwMode="auto">
            <a:xfrm>
              <a:off x="2495"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7" name="Freeform 3548"/>
            <p:cNvSpPr>
              <a:spLocks/>
            </p:cNvSpPr>
            <p:nvPr/>
          </p:nvSpPr>
          <p:spPr bwMode="auto">
            <a:xfrm>
              <a:off x="2495"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8" name="Freeform 3549"/>
            <p:cNvSpPr>
              <a:spLocks/>
            </p:cNvSpPr>
            <p:nvPr/>
          </p:nvSpPr>
          <p:spPr bwMode="auto">
            <a:xfrm>
              <a:off x="2495"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29" name="Freeform 3550"/>
            <p:cNvSpPr>
              <a:spLocks/>
            </p:cNvSpPr>
            <p:nvPr/>
          </p:nvSpPr>
          <p:spPr bwMode="auto">
            <a:xfrm>
              <a:off x="2495"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0" name="Freeform 3551"/>
            <p:cNvSpPr>
              <a:spLocks/>
            </p:cNvSpPr>
            <p:nvPr/>
          </p:nvSpPr>
          <p:spPr bwMode="auto">
            <a:xfrm>
              <a:off x="2495"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1" name="Freeform 3552"/>
            <p:cNvSpPr>
              <a:spLocks/>
            </p:cNvSpPr>
            <p:nvPr/>
          </p:nvSpPr>
          <p:spPr bwMode="auto">
            <a:xfrm>
              <a:off x="2495"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2" name="Freeform 3553"/>
            <p:cNvSpPr>
              <a:spLocks/>
            </p:cNvSpPr>
            <p:nvPr/>
          </p:nvSpPr>
          <p:spPr bwMode="auto">
            <a:xfrm>
              <a:off x="2495"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3" name="Freeform 3554"/>
            <p:cNvSpPr>
              <a:spLocks/>
            </p:cNvSpPr>
            <p:nvPr/>
          </p:nvSpPr>
          <p:spPr bwMode="auto">
            <a:xfrm>
              <a:off x="2495"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4" name="Freeform 3555"/>
            <p:cNvSpPr>
              <a:spLocks/>
            </p:cNvSpPr>
            <p:nvPr/>
          </p:nvSpPr>
          <p:spPr bwMode="auto">
            <a:xfrm>
              <a:off x="2495"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5" name="Freeform 3556"/>
            <p:cNvSpPr>
              <a:spLocks/>
            </p:cNvSpPr>
            <p:nvPr/>
          </p:nvSpPr>
          <p:spPr bwMode="auto">
            <a:xfrm>
              <a:off x="2495"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6" name="Freeform 3557"/>
            <p:cNvSpPr>
              <a:spLocks/>
            </p:cNvSpPr>
            <p:nvPr/>
          </p:nvSpPr>
          <p:spPr bwMode="auto">
            <a:xfrm>
              <a:off x="2495"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7" name="Freeform 3558"/>
            <p:cNvSpPr>
              <a:spLocks/>
            </p:cNvSpPr>
            <p:nvPr/>
          </p:nvSpPr>
          <p:spPr bwMode="auto">
            <a:xfrm>
              <a:off x="2495"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8" name="Freeform 3559"/>
            <p:cNvSpPr>
              <a:spLocks/>
            </p:cNvSpPr>
            <p:nvPr/>
          </p:nvSpPr>
          <p:spPr bwMode="auto">
            <a:xfrm>
              <a:off x="2705"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39" name="Freeform 3560"/>
            <p:cNvSpPr>
              <a:spLocks/>
            </p:cNvSpPr>
            <p:nvPr/>
          </p:nvSpPr>
          <p:spPr bwMode="auto">
            <a:xfrm>
              <a:off x="2705"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0" name="Freeform 3561"/>
            <p:cNvSpPr>
              <a:spLocks/>
            </p:cNvSpPr>
            <p:nvPr/>
          </p:nvSpPr>
          <p:spPr bwMode="auto">
            <a:xfrm>
              <a:off x="2705"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1" name="Freeform 3562"/>
            <p:cNvSpPr>
              <a:spLocks/>
            </p:cNvSpPr>
            <p:nvPr/>
          </p:nvSpPr>
          <p:spPr bwMode="auto">
            <a:xfrm>
              <a:off x="2705"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2" name="Freeform 3563"/>
            <p:cNvSpPr>
              <a:spLocks/>
            </p:cNvSpPr>
            <p:nvPr/>
          </p:nvSpPr>
          <p:spPr bwMode="auto">
            <a:xfrm>
              <a:off x="2705"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3" name="Freeform 3564"/>
            <p:cNvSpPr>
              <a:spLocks/>
            </p:cNvSpPr>
            <p:nvPr/>
          </p:nvSpPr>
          <p:spPr bwMode="auto">
            <a:xfrm>
              <a:off x="2705"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4" name="Freeform 3565"/>
            <p:cNvSpPr>
              <a:spLocks/>
            </p:cNvSpPr>
            <p:nvPr/>
          </p:nvSpPr>
          <p:spPr bwMode="auto">
            <a:xfrm>
              <a:off x="2705"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5" name="Freeform 3566"/>
            <p:cNvSpPr>
              <a:spLocks/>
            </p:cNvSpPr>
            <p:nvPr/>
          </p:nvSpPr>
          <p:spPr bwMode="auto">
            <a:xfrm>
              <a:off x="2705"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6" name="Freeform 3567"/>
            <p:cNvSpPr>
              <a:spLocks/>
            </p:cNvSpPr>
            <p:nvPr/>
          </p:nvSpPr>
          <p:spPr bwMode="auto">
            <a:xfrm>
              <a:off x="2705"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7" name="Freeform 3568"/>
            <p:cNvSpPr>
              <a:spLocks/>
            </p:cNvSpPr>
            <p:nvPr/>
          </p:nvSpPr>
          <p:spPr bwMode="auto">
            <a:xfrm>
              <a:off x="2705"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8" name="Freeform 3569"/>
            <p:cNvSpPr>
              <a:spLocks/>
            </p:cNvSpPr>
            <p:nvPr/>
          </p:nvSpPr>
          <p:spPr bwMode="auto">
            <a:xfrm>
              <a:off x="2705"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49" name="Freeform 3570"/>
            <p:cNvSpPr>
              <a:spLocks/>
            </p:cNvSpPr>
            <p:nvPr/>
          </p:nvSpPr>
          <p:spPr bwMode="auto">
            <a:xfrm>
              <a:off x="2705"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0" name="Freeform 3571"/>
            <p:cNvSpPr>
              <a:spLocks/>
            </p:cNvSpPr>
            <p:nvPr/>
          </p:nvSpPr>
          <p:spPr bwMode="auto">
            <a:xfrm>
              <a:off x="2705"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1" name="Freeform 3572"/>
            <p:cNvSpPr>
              <a:spLocks/>
            </p:cNvSpPr>
            <p:nvPr/>
          </p:nvSpPr>
          <p:spPr bwMode="auto">
            <a:xfrm>
              <a:off x="2705"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2" name="Freeform 3573"/>
            <p:cNvSpPr>
              <a:spLocks/>
            </p:cNvSpPr>
            <p:nvPr/>
          </p:nvSpPr>
          <p:spPr bwMode="auto">
            <a:xfrm>
              <a:off x="2705"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3" name="Freeform 3574"/>
            <p:cNvSpPr>
              <a:spLocks/>
            </p:cNvSpPr>
            <p:nvPr/>
          </p:nvSpPr>
          <p:spPr bwMode="auto">
            <a:xfrm>
              <a:off x="2705"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4" name="Freeform 3575"/>
            <p:cNvSpPr>
              <a:spLocks/>
            </p:cNvSpPr>
            <p:nvPr/>
          </p:nvSpPr>
          <p:spPr bwMode="auto">
            <a:xfrm>
              <a:off x="2705"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5" name="Freeform 3576"/>
            <p:cNvSpPr>
              <a:spLocks/>
            </p:cNvSpPr>
            <p:nvPr/>
          </p:nvSpPr>
          <p:spPr bwMode="auto">
            <a:xfrm>
              <a:off x="2705"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6" name="Freeform 3577"/>
            <p:cNvSpPr>
              <a:spLocks/>
            </p:cNvSpPr>
            <p:nvPr/>
          </p:nvSpPr>
          <p:spPr bwMode="auto">
            <a:xfrm>
              <a:off x="2705"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7" name="Freeform 3578"/>
            <p:cNvSpPr>
              <a:spLocks/>
            </p:cNvSpPr>
            <p:nvPr/>
          </p:nvSpPr>
          <p:spPr bwMode="auto">
            <a:xfrm>
              <a:off x="2705"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8" name="Freeform 3579"/>
            <p:cNvSpPr>
              <a:spLocks/>
            </p:cNvSpPr>
            <p:nvPr/>
          </p:nvSpPr>
          <p:spPr bwMode="auto">
            <a:xfrm>
              <a:off x="2705"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59" name="Freeform 3580"/>
            <p:cNvSpPr>
              <a:spLocks/>
            </p:cNvSpPr>
            <p:nvPr/>
          </p:nvSpPr>
          <p:spPr bwMode="auto">
            <a:xfrm>
              <a:off x="2705"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0" name="Freeform 3581"/>
            <p:cNvSpPr>
              <a:spLocks/>
            </p:cNvSpPr>
            <p:nvPr/>
          </p:nvSpPr>
          <p:spPr bwMode="auto">
            <a:xfrm>
              <a:off x="2705"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1" name="Freeform 3582"/>
            <p:cNvSpPr>
              <a:spLocks/>
            </p:cNvSpPr>
            <p:nvPr/>
          </p:nvSpPr>
          <p:spPr bwMode="auto">
            <a:xfrm>
              <a:off x="2705"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2" name="Freeform 3583"/>
            <p:cNvSpPr>
              <a:spLocks/>
            </p:cNvSpPr>
            <p:nvPr/>
          </p:nvSpPr>
          <p:spPr bwMode="auto">
            <a:xfrm>
              <a:off x="2705"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3" name="Freeform 3584"/>
            <p:cNvSpPr>
              <a:spLocks/>
            </p:cNvSpPr>
            <p:nvPr/>
          </p:nvSpPr>
          <p:spPr bwMode="auto">
            <a:xfrm>
              <a:off x="2705"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4" name="Freeform 3585"/>
            <p:cNvSpPr>
              <a:spLocks/>
            </p:cNvSpPr>
            <p:nvPr/>
          </p:nvSpPr>
          <p:spPr bwMode="auto">
            <a:xfrm>
              <a:off x="2705"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5" name="Freeform 3586"/>
            <p:cNvSpPr>
              <a:spLocks/>
            </p:cNvSpPr>
            <p:nvPr/>
          </p:nvSpPr>
          <p:spPr bwMode="auto">
            <a:xfrm>
              <a:off x="2705"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6" name="Freeform 3587"/>
            <p:cNvSpPr>
              <a:spLocks/>
            </p:cNvSpPr>
            <p:nvPr/>
          </p:nvSpPr>
          <p:spPr bwMode="auto">
            <a:xfrm>
              <a:off x="2705"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7" name="Freeform 3588"/>
            <p:cNvSpPr>
              <a:spLocks/>
            </p:cNvSpPr>
            <p:nvPr/>
          </p:nvSpPr>
          <p:spPr bwMode="auto">
            <a:xfrm>
              <a:off x="2705"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8" name="Freeform 3589"/>
            <p:cNvSpPr>
              <a:spLocks/>
            </p:cNvSpPr>
            <p:nvPr/>
          </p:nvSpPr>
          <p:spPr bwMode="auto">
            <a:xfrm>
              <a:off x="2705"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69" name="Freeform 3590"/>
            <p:cNvSpPr>
              <a:spLocks/>
            </p:cNvSpPr>
            <p:nvPr/>
          </p:nvSpPr>
          <p:spPr bwMode="auto">
            <a:xfrm>
              <a:off x="2705"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0" name="Freeform 3591"/>
            <p:cNvSpPr>
              <a:spLocks/>
            </p:cNvSpPr>
            <p:nvPr/>
          </p:nvSpPr>
          <p:spPr bwMode="auto">
            <a:xfrm>
              <a:off x="2705"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1" name="Freeform 3592"/>
            <p:cNvSpPr>
              <a:spLocks/>
            </p:cNvSpPr>
            <p:nvPr/>
          </p:nvSpPr>
          <p:spPr bwMode="auto">
            <a:xfrm>
              <a:off x="2705"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2" name="Freeform 3593"/>
            <p:cNvSpPr>
              <a:spLocks/>
            </p:cNvSpPr>
            <p:nvPr/>
          </p:nvSpPr>
          <p:spPr bwMode="auto">
            <a:xfrm>
              <a:off x="2705"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3" name="Freeform 3594"/>
            <p:cNvSpPr>
              <a:spLocks/>
            </p:cNvSpPr>
            <p:nvPr/>
          </p:nvSpPr>
          <p:spPr bwMode="auto">
            <a:xfrm>
              <a:off x="2705"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4" name="Freeform 3595"/>
            <p:cNvSpPr>
              <a:spLocks/>
            </p:cNvSpPr>
            <p:nvPr/>
          </p:nvSpPr>
          <p:spPr bwMode="auto">
            <a:xfrm>
              <a:off x="2705"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5" name="Freeform 3596"/>
            <p:cNvSpPr>
              <a:spLocks/>
            </p:cNvSpPr>
            <p:nvPr/>
          </p:nvSpPr>
          <p:spPr bwMode="auto">
            <a:xfrm>
              <a:off x="2705"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6" name="Freeform 3597"/>
            <p:cNvSpPr>
              <a:spLocks/>
            </p:cNvSpPr>
            <p:nvPr/>
          </p:nvSpPr>
          <p:spPr bwMode="auto">
            <a:xfrm>
              <a:off x="2705"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7" name="Freeform 3598"/>
            <p:cNvSpPr>
              <a:spLocks/>
            </p:cNvSpPr>
            <p:nvPr/>
          </p:nvSpPr>
          <p:spPr bwMode="auto">
            <a:xfrm>
              <a:off x="2705"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8" name="Freeform 3599"/>
            <p:cNvSpPr>
              <a:spLocks/>
            </p:cNvSpPr>
            <p:nvPr/>
          </p:nvSpPr>
          <p:spPr bwMode="auto">
            <a:xfrm>
              <a:off x="2705"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79" name="Freeform 3600"/>
            <p:cNvSpPr>
              <a:spLocks/>
            </p:cNvSpPr>
            <p:nvPr/>
          </p:nvSpPr>
          <p:spPr bwMode="auto">
            <a:xfrm>
              <a:off x="2705"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0" name="Freeform 3601"/>
            <p:cNvSpPr>
              <a:spLocks/>
            </p:cNvSpPr>
            <p:nvPr/>
          </p:nvSpPr>
          <p:spPr bwMode="auto">
            <a:xfrm>
              <a:off x="2705"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1" name="Freeform 3602"/>
            <p:cNvSpPr>
              <a:spLocks/>
            </p:cNvSpPr>
            <p:nvPr/>
          </p:nvSpPr>
          <p:spPr bwMode="auto">
            <a:xfrm>
              <a:off x="2705"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2" name="Freeform 3603"/>
            <p:cNvSpPr>
              <a:spLocks/>
            </p:cNvSpPr>
            <p:nvPr/>
          </p:nvSpPr>
          <p:spPr bwMode="auto">
            <a:xfrm>
              <a:off x="2705"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3" name="Freeform 3604"/>
            <p:cNvSpPr>
              <a:spLocks/>
            </p:cNvSpPr>
            <p:nvPr/>
          </p:nvSpPr>
          <p:spPr bwMode="auto">
            <a:xfrm>
              <a:off x="2705"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4" name="Freeform 3605"/>
            <p:cNvSpPr>
              <a:spLocks/>
            </p:cNvSpPr>
            <p:nvPr/>
          </p:nvSpPr>
          <p:spPr bwMode="auto">
            <a:xfrm>
              <a:off x="2705"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5" name="Freeform 3606"/>
            <p:cNvSpPr>
              <a:spLocks/>
            </p:cNvSpPr>
            <p:nvPr/>
          </p:nvSpPr>
          <p:spPr bwMode="auto">
            <a:xfrm>
              <a:off x="2917"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6" name="Freeform 3607"/>
            <p:cNvSpPr>
              <a:spLocks/>
            </p:cNvSpPr>
            <p:nvPr/>
          </p:nvSpPr>
          <p:spPr bwMode="auto">
            <a:xfrm>
              <a:off x="2917"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7" name="Freeform 3608"/>
            <p:cNvSpPr>
              <a:spLocks/>
            </p:cNvSpPr>
            <p:nvPr/>
          </p:nvSpPr>
          <p:spPr bwMode="auto">
            <a:xfrm>
              <a:off x="2917"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8" name="Freeform 3609"/>
            <p:cNvSpPr>
              <a:spLocks/>
            </p:cNvSpPr>
            <p:nvPr/>
          </p:nvSpPr>
          <p:spPr bwMode="auto">
            <a:xfrm>
              <a:off x="2917"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89" name="Freeform 3610"/>
            <p:cNvSpPr>
              <a:spLocks/>
            </p:cNvSpPr>
            <p:nvPr/>
          </p:nvSpPr>
          <p:spPr bwMode="auto">
            <a:xfrm>
              <a:off x="2917"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0" name="Freeform 3611"/>
            <p:cNvSpPr>
              <a:spLocks/>
            </p:cNvSpPr>
            <p:nvPr/>
          </p:nvSpPr>
          <p:spPr bwMode="auto">
            <a:xfrm>
              <a:off x="2917"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1" name="Freeform 3612"/>
            <p:cNvSpPr>
              <a:spLocks/>
            </p:cNvSpPr>
            <p:nvPr/>
          </p:nvSpPr>
          <p:spPr bwMode="auto">
            <a:xfrm>
              <a:off x="2917"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2" name="Freeform 3613"/>
            <p:cNvSpPr>
              <a:spLocks/>
            </p:cNvSpPr>
            <p:nvPr/>
          </p:nvSpPr>
          <p:spPr bwMode="auto">
            <a:xfrm>
              <a:off x="2917"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3" name="Freeform 3614"/>
            <p:cNvSpPr>
              <a:spLocks/>
            </p:cNvSpPr>
            <p:nvPr/>
          </p:nvSpPr>
          <p:spPr bwMode="auto">
            <a:xfrm>
              <a:off x="2917"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4" name="Freeform 3615"/>
            <p:cNvSpPr>
              <a:spLocks/>
            </p:cNvSpPr>
            <p:nvPr/>
          </p:nvSpPr>
          <p:spPr bwMode="auto">
            <a:xfrm>
              <a:off x="2917"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5" name="Freeform 3616"/>
            <p:cNvSpPr>
              <a:spLocks/>
            </p:cNvSpPr>
            <p:nvPr/>
          </p:nvSpPr>
          <p:spPr bwMode="auto">
            <a:xfrm>
              <a:off x="2917"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6" name="Freeform 3617"/>
            <p:cNvSpPr>
              <a:spLocks/>
            </p:cNvSpPr>
            <p:nvPr/>
          </p:nvSpPr>
          <p:spPr bwMode="auto">
            <a:xfrm>
              <a:off x="2917"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7" name="Freeform 3618"/>
            <p:cNvSpPr>
              <a:spLocks/>
            </p:cNvSpPr>
            <p:nvPr/>
          </p:nvSpPr>
          <p:spPr bwMode="auto">
            <a:xfrm>
              <a:off x="2917"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8" name="Freeform 3619"/>
            <p:cNvSpPr>
              <a:spLocks/>
            </p:cNvSpPr>
            <p:nvPr/>
          </p:nvSpPr>
          <p:spPr bwMode="auto">
            <a:xfrm>
              <a:off x="2917"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699" name="Freeform 3620"/>
            <p:cNvSpPr>
              <a:spLocks/>
            </p:cNvSpPr>
            <p:nvPr/>
          </p:nvSpPr>
          <p:spPr bwMode="auto">
            <a:xfrm>
              <a:off x="2917"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0" name="Freeform 3621"/>
            <p:cNvSpPr>
              <a:spLocks/>
            </p:cNvSpPr>
            <p:nvPr/>
          </p:nvSpPr>
          <p:spPr bwMode="auto">
            <a:xfrm>
              <a:off x="2917"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1" name="Freeform 3622"/>
            <p:cNvSpPr>
              <a:spLocks/>
            </p:cNvSpPr>
            <p:nvPr/>
          </p:nvSpPr>
          <p:spPr bwMode="auto">
            <a:xfrm>
              <a:off x="2917"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2" name="Freeform 3623"/>
            <p:cNvSpPr>
              <a:spLocks/>
            </p:cNvSpPr>
            <p:nvPr/>
          </p:nvSpPr>
          <p:spPr bwMode="auto">
            <a:xfrm>
              <a:off x="2917"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3" name="Freeform 3624"/>
            <p:cNvSpPr>
              <a:spLocks/>
            </p:cNvSpPr>
            <p:nvPr/>
          </p:nvSpPr>
          <p:spPr bwMode="auto">
            <a:xfrm>
              <a:off x="2917"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4" name="Freeform 3625"/>
            <p:cNvSpPr>
              <a:spLocks/>
            </p:cNvSpPr>
            <p:nvPr/>
          </p:nvSpPr>
          <p:spPr bwMode="auto">
            <a:xfrm>
              <a:off x="2917"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5" name="Freeform 3626"/>
            <p:cNvSpPr>
              <a:spLocks/>
            </p:cNvSpPr>
            <p:nvPr/>
          </p:nvSpPr>
          <p:spPr bwMode="auto">
            <a:xfrm>
              <a:off x="2917"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6" name="Freeform 3627"/>
            <p:cNvSpPr>
              <a:spLocks/>
            </p:cNvSpPr>
            <p:nvPr/>
          </p:nvSpPr>
          <p:spPr bwMode="auto">
            <a:xfrm>
              <a:off x="2917"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7" name="Freeform 3628"/>
            <p:cNvSpPr>
              <a:spLocks/>
            </p:cNvSpPr>
            <p:nvPr/>
          </p:nvSpPr>
          <p:spPr bwMode="auto">
            <a:xfrm>
              <a:off x="2917"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8" name="Freeform 3629"/>
            <p:cNvSpPr>
              <a:spLocks/>
            </p:cNvSpPr>
            <p:nvPr/>
          </p:nvSpPr>
          <p:spPr bwMode="auto">
            <a:xfrm>
              <a:off x="2917"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09" name="Freeform 3630"/>
            <p:cNvSpPr>
              <a:spLocks/>
            </p:cNvSpPr>
            <p:nvPr/>
          </p:nvSpPr>
          <p:spPr bwMode="auto">
            <a:xfrm>
              <a:off x="2917"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0" name="Freeform 3631"/>
            <p:cNvSpPr>
              <a:spLocks/>
            </p:cNvSpPr>
            <p:nvPr/>
          </p:nvSpPr>
          <p:spPr bwMode="auto">
            <a:xfrm>
              <a:off x="2917"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1" name="Freeform 3632"/>
            <p:cNvSpPr>
              <a:spLocks/>
            </p:cNvSpPr>
            <p:nvPr/>
          </p:nvSpPr>
          <p:spPr bwMode="auto">
            <a:xfrm>
              <a:off x="2917"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2" name="Freeform 3633"/>
            <p:cNvSpPr>
              <a:spLocks/>
            </p:cNvSpPr>
            <p:nvPr/>
          </p:nvSpPr>
          <p:spPr bwMode="auto">
            <a:xfrm>
              <a:off x="2917"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3" name="Freeform 3634"/>
            <p:cNvSpPr>
              <a:spLocks/>
            </p:cNvSpPr>
            <p:nvPr/>
          </p:nvSpPr>
          <p:spPr bwMode="auto">
            <a:xfrm>
              <a:off x="2917"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4" name="Freeform 3635"/>
            <p:cNvSpPr>
              <a:spLocks/>
            </p:cNvSpPr>
            <p:nvPr/>
          </p:nvSpPr>
          <p:spPr bwMode="auto">
            <a:xfrm>
              <a:off x="2917"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5" name="Freeform 3636"/>
            <p:cNvSpPr>
              <a:spLocks/>
            </p:cNvSpPr>
            <p:nvPr/>
          </p:nvSpPr>
          <p:spPr bwMode="auto">
            <a:xfrm>
              <a:off x="2917"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6" name="Freeform 3637"/>
            <p:cNvSpPr>
              <a:spLocks/>
            </p:cNvSpPr>
            <p:nvPr/>
          </p:nvSpPr>
          <p:spPr bwMode="auto">
            <a:xfrm>
              <a:off x="2917"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7" name="Freeform 3638"/>
            <p:cNvSpPr>
              <a:spLocks/>
            </p:cNvSpPr>
            <p:nvPr/>
          </p:nvSpPr>
          <p:spPr bwMode="auto">
            <a:xfrm>
              <a:off x="2917"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8" name="Freeform 3639"/>
            <p:cNvSpPr>
              <a:spLocks/>
            </p:cNvSpPr>
            <p:nvPr/>
          </p:nvSpPr>
          <p:spPr bwMode="auto">
            <a:xfrm>
              <a:off x="2917"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19" name="Freeform 3640"/>
            <p:cNvSpPr>
              <a:spLocks/>
            </p:cNvSpPr>
            <p:nvPr/>
          </p:nvSpPr>
          <p:spPr bwMode="auto">
            <a:xfrm>
              <a:off x="2917"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0" name="Freeform 3641"/>
            <p:cNvSpPr>
              <a:spLocks/>
            </p:cNvSpPr>
            <p:nvPr/>
          </p:nvSpPr>
          <p:spPr bwMode="auto">
            <a:xfrm>
              <a:off x="2917"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1" name="Freeform 3642"/>
            <p:cNvSpPr>
              <a:spLocks/>
            </p:cNvSpPr>
            <p:nvPr/>
          </p:nvSpPr>
          <p:spPr bwMode="auto">
            <a:xfrm>
              <a:off x="2917"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2" name="Freeform 3643"/>
            <p:cNvSpPr>
              <a:spLocks/>
            </p:cNvSpPr>
            <p:nvPr/>
          </p:nvSpPr>
          <p:spPr bwMode="auto">
            <a:xfrm>
              <a:off x="2917"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3" name="Freeform 3644"/>
            <p:cNvSpPr>
              <a:spLocks/>
            </p:cNvSpPr>
            <p:nvPr/>
          </p:nvSpPr>
          <p:spPr bwMode="auto">
            <a:xfrm>
              <a:off x="2917"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4" name="Freeform 3645"/>
            <p:cNvSpPr>
              <a:spLocks/>
            </p:cNvSpPr>
            <p:nvPr/>
          </p:nvSpPr>
          <p:spPr bwMode="auto">
            <a:xfrm>
              <a:off x="2917"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5" name="Freeform 3646"/>
            <p:cNvSpPr>
              <a:spLocks/>
            </p:cNvSpPr>
            <p:nvPr/>
          </p:nvSpPr>
          <p:spPr bwMode="auto">
            <a:xfrm>
              <a:off x="2917"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6" name="Freeform 3647"/>
            <p:cNvSpPr>
              <a:spLocks/>
            </p:cNvSpPr>
            <p:nvPr/>
          </p:nvSpPr>
          <p:spPr bwMode="auto">
            <a:xfrm>
              <a:off x="2917"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7" name="Freeform 3648"/>
            <p:cNvSpPr>
              <a:spLocks/>
            </p:cNvSpPr>
            <p:nvPr/>
          </p:nvSpPr>
          <p:spPr bwMode="auto">
            <a:xfrm>
              <a:off x="2917"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8" name="Freeform 3649"/>
            <p:cNvSpPr>
              <a:spLocks/>
            </p:cNvSpPr>
            <p:nvPr/>
          </p:nvSpPr>
          <p:spPr bwMode="auto">
            <a:xfrm>
              <a:off x="2917"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29" name="Freeform 3650"/>
            <p:cNvSpPr>
              <a:spLocks/>
            </p:cNvSpPr>
            <p:nvPr/>
          </p:nvSpPr>
          <p:spPr bwMode="auto">
            <a:xfrm>
              <a:off x="2917"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0" name="Freeform 3651"/>
            <p:cNvSpPr>
              <a:spLocks/>
            </p:cNvSpPr>
            <p:nvPr/>
          </p:nvSpPr>
          <p:spPr bwMode="auto">
            <a:xfrm>
              <a:off x="2917"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1" name="Freeform 3652"/>
            <p:cNvSpPr>
              <a:spLocks/>
            </p:cNvSpPr>
            <p:nvPr/>
          </p:nvSpPr>
          <p:spPr bwMode="auto">
            <a:xfrm>
              <a:off x="2917"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2" name="Freeform 3653"/>
            <p:cNvSpPr>
              <a:spLocks/>
            </p:cNvSpPr>
            <p:nvPr/>
          </p:nvSpPr>
          <p:spPr bwMode="auto">
            <a:xfrm>
              <a:off x="3127"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3" name="Freeform 3654"/>
            <p:cNvSpPr>
              <a:spLocks/>
            </p:cNvSpPr>
            <p:nvPr/>
          </p:nvSpPr>
          <p:spPr bwMode="auto">
            <a:xfrm>
              <a:off x="3127"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4" name="Freeform 3655"/>
            <p:cNvSpPr>
              <a:spLocks/>
            </p:cNvSpPr>
            <p:nvPr/>
          </p:nvSpPr>
          <p:spPr bwMode="auto">
            <a:xfrm>
              <a:off x="3127"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5" name="Freeform 3656"/>
            <p:cNvSpPr>
              <a:spLocks/>
            </p:cNvSpPr>
            <p:nvPr/>
          </p:nvSpPr>
          <p:spPr bwMode="auto">
            <a:xfrm>
              <a:off x="3127"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6" name="Freeform 3657"/>
            <p:cNvSpPr>
              <a:spLocks/>
            </p:cNvSpPr>
            <p:nvPr/>
          </p:nvSpPr>
          <p:spPr bwMode="auto">
            <a:xfrm>
              <a:off x="3127"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7" name="Freeform 3658"/>
            <p:cNvSpPr>
              <a:spLocks/>
            </p:cNvSpPr>
            <p:nvPr/>
          </p:nvSpPr>
          <p:spPr bwMode="auto">
            <a:xfrm>
              <a:off x="3127"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8" name="Freeform 3659"/>
            <p:cNvSpPr>
              <a:spLocks/>
            </p:cNvSpPr>
            <p:nvPr/>
          </p:nvSpPr>
          <p:spPr bwMode="auto">
            <a:xfrm>
              <a:off x="3127"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39" name="Freeform 3660"/>
            <p:cNvSpPr>
              <a:spLocks/>
            </p:cNvSpPr>
            <p:nvPr/>
          </p:nvSpPr>
          <p:spPr bwMode="auto">
            <a:xfrm>
              <a:off x="3127"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0" name="Freeform 3661"/>
            <p:cNvSpPr>
              <a:spLocks/>
            </p:cNvSpPr>
            <p:nvPr/>
          </p:nvSpPr>
          <p:spPr bwMode="auto">
            <a:xfrm>
              <a:off x="3127"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1" name="Freeform 3662"/>
            <p:cNvSpPr>
              <a:spLocks/>
            </p:cNvSpPr>
            <p:nvPr/>
          </p:nvSpPr>
          <p:spPr bwMode="auto">
            <a:xfrm>
              <a:off x="3127"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2" name="Freeform 3663"/>
            <p:cNvSpPr>
              <a:spLocks/>
            </p:cNvSpPr>
            <p:nvPr/>
          </p:nvSpPr>
          <p:spPr bwMode="auto">
            <a:xfrm>
              <a:off x="3127"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3" name="Freeform 3664"/>
            <p:cNvSpPr>
              <a:spLocks/>
            </p:cNvSpPr>
            <p:nvPr/>
          </p:nvSpPr>
          <p:spPr bwMode="auto">
            <a:xfrm>
              <a:off x="3127"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4" name="Freeform 3665"/>
            <p:cNvSpPr>
              <a:spLocks/>
            </p:cNvSpPr>
            <p:nvPr/>
          </p:nvSpPr>
          <p:spPr bwMode="auto">
            <a:xfrm>
              <a:off x="3127"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5" name="Freeform 3666"/>
            <p:cNvSpPr>
              <a:spLocks/>
            </p:cNvSpPr>
            <p:nvPr/>
          </p:nvSpPr>
          <p:spPr bwMode="auto">
            <a:xfrm>
              <a:off x="3127"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6" name="Freeform 3667"/>
            <p:cNvSpPr>
              <a:spLocks/>
            </p:cNvSpPr>
            <p:nvPr/>
          </p:nvSpPr>
          <p:spPr bwMode="auto">
            <a:xfrm>
              <a:off x="3127"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7" name="Freeform 3668"/>
            <p:cNvSpPr>
              <a:spLocks/>
            </p:cNvSpPr>
            <p:nvPr/>
          </p:nvSpPr>
          <p:spPr bwMode="auto">
            <a:xfrm>
              <a:off x="3127"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8" name="Freeform 3669"/>
            <p:cNvSpPr>
              <a:spLocks/>
            </p:cNvSpPr>
            <p:nvPr/>
          </p:nvSpPr>
          <p:spPr bwMode="auto">
            <a:xfrm>
              <a:off x="3127"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49" name="Freeform 3670"/>
            <p:cNvSpPr>
              <a:spLocks/>
            </p:cNvSpPr>
            <p:nvPr/>
          </p:nvSpPr>
          <p:spPr bwMode="auto">
            <a:xfrm>
              <a:off x="3127"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0" name="Freeform 3671"/>
            <p:cNvSpPr>
              <a:spLocks/>
            </p:cNvSpPr>
            <p:nvPr/>
          </p:nvSpPr>
          <p:spPr bwMode="auto">
            <a:xfrm>
              <a:off x="3127"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1" name="Freeform 3672"/>
            <p:cNvSpPr>
              <a:spLocks/>
            </p:cNvSpPr>
            <p:nvPr/>
          </p:nvSpPr>
          <p:spPr bwMode="auto">
            <a:xfrm>
              <a:off x="3127"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2" name="Freeform 3673"/>
            <p:cNvSpPr>
              <a:spLocks/>
            </p:cNvSpPr>
            <p:nvPr/>
          </p:nvSpPr>
          <p:spPr bwMode="auto">
            <a:xfrm>
              <a:off x="3127"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3" name="Freeform 3674"/>
            <p:cNvSpPr>
              <a:spLocks/>
            </p:cNvSpPr>
            <p:nvPr/>
          </p:nvSpPr>
          <p:spPr bwMode="auto">
            <a:xfrm>
              <a:off x="3127"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4" name="Freeform 3675"/>
            <p:cNvSpPr>
              <a:spLocks/>
            </p:cNvSpPr>
            <p:nvPr/>
          </p:nvSpPr>
          <p:spPr bwMode="auto">
            <a:xfrm>
              <a:off x="3127"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5" name="Freeform 3676"/>
            <p:cNvSpPr>
              <a:spLocks/>
            </p:cNvSpPr>
            <p:nvPr/>
          </p:nvSpPr>
          <p:spPr bwMode="auto">
            <a:xfrm>
              <a:off x="3127"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6" name="Freeform 3677"/>
            <p:cNvSpPr>
              <a:spLocks/>
            </p:cNvSpPr>
            <p:nvPr/>
          </p:nvSpPr>
          <p:spPr bwMode="auto">
            <a:xfrm>
              <a:off x="3127"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7" name="Freeform 3678"/>
            <p:cNvSpPr>
              <a:spLocks/>
            </p:cNvSpPr>
            <p:nvPr/>
          </p:nvSpPr>
          <p:spPr bwMode="auto">
            <a:xfrm>
              <a:off x="3127"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8" name="Freeform 3679"/>
            <p:cNvSpPr>
              <a:spLocks/>
            </p:cNvSpPr>
            <p:nvPr/>
          </p:nvSpPr>
          <p:spPr bwMode="auto">
            <a:xfrm>
              <a:off x="3127"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59" name="Freeform 3680"/>
            <p:cNvSpPr>
              <a:spLocks/>
            </p:cNvSpPr>
            <p:nvPr/>
          </p:nvSpPr>
          <p:spPr bwMode="auto">
            <a:xfrm>
              <a:off x="3127"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0" name="Freeform 3681"/>
            <p:cNvSpPr>
              <a:spLocks/>
            </p:cNvSpPr>
            <p:nvPr/>
          </p:nvSpPr>
          <p:spPr bwMode="auto">
            <a:xfrm>
              <a:off x="3127"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1" name="Freeform 3682"/>
            <p:cNvSpPr>
              <a:spLocks/>
            </p:cNvSpPr>
            <p:nvPr/>
          </p:nvSpPr>
          <p:spPr bwMode="auto">
            <a:xfrm>
              <a:off x="3127"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2" name="Freeform 3683"/>
            <p:cNvSpPr>
              <a:spLocks/>
            </p:cNvSpPr>
            <p:nvPr/>
          </p:nvSpPr>
          <p:spPr bwMode="auto">
            <a:xfrm>
              <a:off x="3127"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3" name="Freeform 3684"/>
            <p:cNvSpPr>
              <a:spLocks/>
            </p:cNvSpPr>
            <p:nvPr/>
          </p:nvSpPr>
          <p:spPr bwMode="auto">
            <a:xfrm>
              <a:off x="3127"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4" name="Freeform 3685"/>
            <p:cNvSpPr>
              <a:spLocks/>
            </p:cNvSpPr>
            <p:nvPr/>
          </p:nvSpPr>
          <p:spPr bwMode="auto">
            <a:xfrm>
              <a:off x="3127"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5" name="Freeform 3686"/>
            <p:cNvSpPr>
              <a:spLocks/>
            </p:cNvSpPr>
            <p:nvPr/>
          </p:nvSpPr>
          <p:spPr bwMode="auto">
            <a:xfrm>
              <a:off x="3127"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766" name="Freeform 3687"/>
            <p:cNvSpPr>
              <a:spLocks/>
            </p:cNvSpPr>
            <p:nvPr/>
          </p:nvSpPr>
          <p:spPr bwMode="auto">
            <a:xfrm>
              <a:off x="3127"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grpSp>
        <p:nvGrpSpPr>
          <p:cNvPr id="34477" name="Group 3688"/>
          <p:cNvGrpSpPr>
            <a:grpSpLocks/>
          </p:cNvGrpSpPr>
          <p:nvPr/>
        </p:nvGrpSpPr>
        <p:grpSpPr bwMode="auto">
          <a:xfrm>
            <a:off x="3292475" y="3994150"/>
            <a:ext cx="2678113" cy="1871663"/>
            <a:chOff x="2074" y="2652"/>
            <a:chExt cx="1687" cy="1179"/>
          </a:xfrm>
        </p:grpSpPr>
        <p:sp>
          <p:nvSpPr>
            <p:cNvPr id="54367" name="Freeform 3689"/>
            <p:cNvSpPr>
              <a:spLocks/>
            </p:cNvSpPr>
            <p:nvPr/>
          </p:nvSpPr>
          <p:spPr bwMode="auto">
            <a:xfrm>
              <a:off x="3127"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8" name="Freeform 3690"/>
            <p:cNvSpPr>
              <a:spLocks/>
            </p:cNvSpPr>
            <p:nvPr/>
          </p:nvSpPr>
          <p:spPr bwMode="auto">
            <a:xfrm>
              <a:off x="3127"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9" name="Freeform 3691"/>
            <p:cNvSpPr>
              <a:spLocks/>
            </p:cNvSpPr>
            <p:nvPr/>
          </p:nvSpPr>
          <p:spPr bwMode="auto">
            <a:xfrm>
              <a:off x="3127"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0" name="Freeform 3692"/>
            <p:cNvSpPr>
              <a:spLocks/>
            </p:cNvSpPr>
            <p:nvPr/>
          </p:nvSpPr>
          <p:spPr bwMode="auto">
            <a:xfrm>
              <a:off x="3127"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1" name="Freeform 3693"/>
            <p:cNvSpPr>
              <a:spLocks/>
            </p:cNvSpPr>
            <p:nvPr/>
          </p:nvSpPr>
          <p:spPr bwMode="auto">
            <a:xfrm>
              <a:off x="3127"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2" name="Freeform 3694"/>
            <p:cNvSpPr>
              <a:spLocks/>
            </p:cNvSpPr>
            <p:nvPr/>
          </p:nvSpPr>
          <p:spPr bwMode="auto">
            <a:xfrm>
              <a:off x="3127"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3" name="Freeform 3695"/>
            <p:cNvSpPr>
              <a:spLocks/>
            </p:cNvSpPr>
            <p:nvPr/>
          </p:nvSpPr>
          <p:spPr bwMode="auto">
            <a:xfrm>
              <a:off x="3127"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4" name="Freeform 3696"/>
            <p:cNvSpPr>
              <a:spLocks/>
            </p:cNvSpPr>
            <p:nvPr/>
          </p:nvSpPr>
          <p:spPr bwMode="auto">
            <a:xfrm>
              <a:off x="3127"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5" name="Freeform 3697"/>
            <p:cNvSpPr>
              <a:spLocks/>
            </p:cNvSpPr>
            <p:nvPr/>
          </p:nvSpPr>
          <p:spPr bwMode="auto">
            <a:xfrm>
              <a:off x="3127"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6" name="Freeform 3698"/>
            <p:cNvSpPr>
              <a:spLocks/>
            </p:cNvSpPr>
            <p:nvPr/>
          </p:nvSpPr>
          <p:spPr bwMode="auto">
            <a:xfrm>
              <a:off x="3127"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7" name="Freeform 3699"/>
            <p:cNvSpPr>
              <a:spLocks/>
            </p:cNvSpPr>
            <p:nvPr/>
          </p:nvSpPr>
          <p:spPr bwMode="auto">
            <a:xfrm>
              <a:off x="3127"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8" name="Freeform 3700"/>
            <p:cNvSpPr>
              <a:spLocks/>
            </p:cNvSpPr>
            <p:nvPr/>
          </p:nvSpPr>
          <p:spPr bwMode="auto">
            <a:xfrm>
              <a:off x="3127"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79" name="Freeform 3701"/>
            <p:cNvSpPr>
              <a:spLocks/>
            </p:cNvSpPr>
            <p:nvPr/>
          </p:nvSpPr>
          <p:spPr bwMode="auto">
            <a:xfrm>
              <a:off x="3338"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0" name="Freeform 3702"/>
            <p:cNvSpPr>
              <a:spLocks/>
            </p:cNvSpPr>
            <p:nvPr/>
          </p:nvSpPr>
          <p:spPr bwMode="auto">
            <a:xfrm>
              <a:off x="3338"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1" name="Freeform 3703"/>
            <p:cNvSpPr>
              <a:spLocks/>
            </p:cNvSpPr>
            <p:nvPr/>
          </p:nvSpPr>
          <p:spPr bwMode="auto">
            <a:xfrm>
              <a:off x="3338"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2" name="Freeform 3704"/>
            <p:cNvSpPr>
              <a:spLocks/>
            </p:cNvSpPr>
            <p:nvPr/>
          </p:nvSpPr>
          <p:spPr bwMode="auto">
            <a:xfrm>
              <a:off x="3338"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3" name="Freeform 3705"/>
            <p:cNvSpPr>
              <a:spLocks/>
            </p:cNvSpPr>
            <p:nvPr/>
          </p:nvSpPr>
          <p:spPr bwMode="auto">
            <a:xfrm>
              <a:off x="3338"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4" name="Freeform 3706"/>
            <p:cNvSpPr>
              <a:spLocks/>
            </p:cNvSpPr>
            <p:nvPr/>
          </p:nvSpPr>
          <p:spPr bwMode="auto">
            <a:xfrm>
              <a:off x="3338"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5" name="Freeform 3707"/>
            <p:cNvSpPr>
              <a:spLocks/>
            </p:cNvSpPr>
            <p:nvPr/>
          </p:nvSpPr>
          <p:spPr bwMode="auto">
            <a:xfrm>
              <a:off x="3338"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6" name="Freeform 3708"/>
            <p:cNvSpPr>
              <a:spLocks/>
            </p:cNvSpPr>
            <p:nvPr/>
          </p:nvSpPr>
          <p:spPr bwMode="auto">
            <a:xfrm>
              <a:off x="3338"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7" name="Freeform 3709"/>
            <p:cNvSpPr>
              <a:spLocks/>
            </p:cNvSpPr>
            <p:nvPr/>
          </p:nvSpPr>
          <p:spPr bwMode="auto">
            <a:xfrm>
              <a:off x="3338"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8" name="Freeform 3710"/>
            <p:cNvSpPr>
              <a:spLocks/>
            </p:cNvSpPr>
            <p:nvPr/>
          </p:nvSpPr>
          <p:spPr bwMode="auto">
            <a:xfrm>
              <a:off x="3338"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89" name="Freeform 3711"/>
            <p:cNvSpPr>
              <a:spLocks/>
            </p:cNvSpPr>
            <p:nvPr/>
          </p:nvSpPr>
          <p:spPr bwMode="auto">
            <a:xfrm>
              <a:off x="3338"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0" name="Freeform 3712"/>
            <p:cNvSpPr>
              <a:spLocks/>
            </p:cNvSpPr>
            <p:nvPr/>
          </p:nvSpPr>
          <p:spPr bwMode="auto">
            <a:xfrm>
              <a:off x="3338"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1" name="Freeform 3713"/>
            <p:cNvSpPr>
              <a:spLocks/>
            </p:cNvSpPr>
            <p:nvPr/>
          </p:nvSpPr>
          <p:spPr bwMode="auto">
            <a:xfrm>
              <a:off x="3338"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2" name="Freeform 3714"/>
            <p:cNvSpPr>
              <a:spLocks/>
            </p:cNvSpPr>
            <p:nvPr/>
          </p:nvSpPr>
          <p:spPr bwMode="auto">
            <a:xfrm>
              <a:off x="3338"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3" name="Freeform 3715"/>
            <p:cNvSpPr>
              <a:spLocks/>
            </p:cNvSpPr>
            <p:nvPr/>
          </p:nvSpPr>
          <p:spPr bwMode="auto">
            <a:xfrm>
              <a:off x="3338"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4" name="Freeform 3716"/>
            <p:cNvSpPr>
              <a:spLocks/>
            </p:cNvSpPr>
            <p:nvPr/>
          </p:nvSpPr>
          <p:spPr bwMode="auto">
            <a:xfrm>
              <a:off x="3338"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5" name="Freeform 3717"/>
            <p:cNvSpPr>
              <a:spLocks/>
            </p:cNvSpPr>
            <p:nvPr/>
          </p:nvSpPr>
          <p:spPr bwMode="auto">
            <a:xfrm>
              <a:off x="3338"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6" name="Freeform 3718"/>
            <p:cNvSpPr>
              <a:spLocks/>
            </p:cNvSpPr>
            <p:nvPr/>
          </p:nvSpPr>
          <p:spPr bwMode="auto">
            <a:xfrm>
              <a:off x="3338"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7" name="Freeform 3719"/>
            <p:cNvSpPr>
              <a:spLocks/>
            </p:cNvSpPr>
            <p:nvPr/>
          </p:nvSpPr>
          <p:spPr bwMode="auto">
            <a:xfrm>
              <a:off x="3338"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8" name="Freeform 3720"/>
            <p:cNvSpPr>
              <a:spLocks/>
            </p:cNvSpPr>
            <p:nvPr/>
          </p:nvSpPr>
          <p:spPr bwMode="auto">
            <a:xfrm>
              <a:off x="3338"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99" name="Freeform 3721"/>
            <p:cNvSpPr>
              <a:spLocks/>
            </p:cNvSpPr>
            <p:nvPr/>
          </p:nvSpPr>
          <p:spPr bwMode="auto">
            <a:xfrm>
              <a:off x="3338"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0" name="Freeform 3722"/>
            <p:cNvSpPr>
              <a:spLocks/>
            </p:cNvSpPr>
            <p:nvPr/>
          </p:nvSpPr>
          <p:spPr bwMode="auto">
            <a:xfrm>
              <a:off x="3338"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1" name="Freeform 3723"/>
            <p:cNvSpPr>
              <a:spLocks/>
            </p:cNvSpPr>
            <p:nvPr/>
          </p:nvSpPr>
          <p:spPr bwMode="auto">
            <a:xfrm>
              <a:off x="3338"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2" name="Freeform 3724"/>
            <p:cNvSpPr>
              <a:spLocks/>
            </p:cNvSpPr>
            <p:nvPr/>
          </p:nvSpPr>
          <p:spPr bwMode="auto">
            <a:xfrm>
              <a:off x="3338"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3" name="Freeform 3725"/>
            <p:cNvSpPr>
              <a:spLocks/>
            </p:cNvSpPr>
            <p:nvPr/>
          </p:nvSpPr>
          <p:spPr bwMode="auto">
            <a:xfrm>
              <a:off x="3338"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4" name="Freeform 3726"/>
            <p:cNvSpPr>
              <a:spLocks/>
            </p:cNvSpPr>
            <p:nvPr/>
          </p:nvSpPr>
          <p:spPr bwMode="auto">
            <a:xfrm>
              <a:off x="3338"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5" name="Freeform 3727"/>
            <p:cNvSpPr>
              <a:spLocks/>
            </p:cNvSpPr>
            <p:nvPr/>
          </p:nvSpPr>
          <p:spPr bwMode="auto">
            <a:xfrm>
              <a:off x="3338"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6" name="Freeform 3728"/>
            <p:cNvSpPr>
              <a:spLocks/>
            </p:cNvSpPr>
            <p:nvPr/>
          </p:nvSpPr>
          <p:spPr bwMode="auto">
            <a:xfrm>
              <a:off x="3338"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7" name="Freeform 3729"/>
            <p:cNvSpPr>
              <a:spLocks/>
            </p:cNvSpPr>
            <p:nvPr/>
          </p:nvSpPr>
          <p:spPr bwMode="auto">
            <a:xfrm>
              <a:off x="3338"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8" name="Freeform 3730"/>
            <p:cNvSpPr>
              <a:spLocks/>
            </p:cNvSpPr>
            <p:nvPr/>
          </p:nvSpPr>
          <p:spPr bwMode="auto">
            <a:xfrm>
              <a:off x="3338"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09" name="Freeform 3731"/>
            <p:cNvSpPr>
              <a:spLocks/>
            </p:cNvSpPr>
            <p:nvPr/>
          </p:nvSpPr>
          <p:spPr bwMode="auto">
            <a:xfrm>
              <a:off x="3338"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0" name="Freeform 3732"/>
            <p:cNvSpPr>
              <a:spLocks/>
            </p:cNvSpPr>
            <p:nvPr/>
          </p:nvSpPr>
          <p:spPr bwMode="auto">
            <a:xfrm>
              <a:off x="3338"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1" name="Freeform 3733"/>
            <p:cNvSpPr>
              <a:spLocks/>
            </p:cNvSpPr>
            <p:nvPr/>
          </p:nvSpPr>
          <p:spPr bwMode="auto">
            <a:xfrm>
              <a:off x="3338"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2" name="Freeform 3734"/>
            <p:cNvSpPr>
              <a:spLocks/>
            </p:cNvSpPr>
            <p:nvPr/>
          </p:nvSpPr>
          <p:spPr bwMode="auto">
            <a:xfrm>
              <a:off x="3338"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3" name="Freeform 3735"/>
            <p:cNvSpPr>
              <a:spLocks/>
            </p:cNvSpPr>
            <p:nvPr/>
          </p:nvSpPr>
          <p:spPr bwMode="auto">
            <a:xfrm>
              <a:off x="3338"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4" name="Freeform 3736"/>
            <p:cNvSpPr>
              <a:spLocks/>
            </p:cNvSpPr>
            <p:nvPr/>
          </p:nvSpPr>
          <p:spPr bwMode="auto">
            <a:xfrm>
              <a:off x="3338"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5" name="Freeform 3737"/>
            <p:cNvSpPr>
              <a:spLocks/>
            </p:cNvSpPr>
            <p:nvPr/>
          </p:nvSpPr>
          <p:spPr bwMode="auto">
            <a:xfrm>
              <a:off x="3338"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6" name="Freeform 3738"/>
            <p:cNvSpPr>
              <a:spLocks/>
            </p:cNvSpPr>
            <p:nvPr/>
          </p:nvSpPr>
          <p:spPr bwMode="auto">
            <a:xfrm>
              <a:off x="3338"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7" name="Freeform 3739"/>
            <p:cNvSpPr>
              <a:spLocks/>
            </p:cNvSpPr>
            <p:nvPr/>
          </p:nvSpPr>
          <p:spPr bwMode="auto">
            <a:xfrm>
              <a:off x="3338"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8" name="Freeform 3740"/>
            <p:cNvSpPr>
              <a:spLocks/>
            </p:cNvSpPr>
            <p:nvPr/>
          </p:nvSpPr>
          <p:spPr bwMode="auto">
            <a:xfrm>
              <a:off x="3338"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19" name="Freeform 3741"/>
            <p:cNvSpPr>
              <a:spLocks/>
            </p:cNvSpPr>
            <p:nvPr/>
          </p:nvSpPr>
          <p:spPr bwMode="auto">
            <a:xfrm>
              <a:off x="3338"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0" name="Freeform 3742"/>
            <p:cNvSpPr>
              <a:spLocks/>
            </p:cNvSpPr>
            <p:nvPr/>
          </p:nvSpPr>
          <p:spPr bwMode="auto">
            <a:xfrm>
              <a:off x="3338"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1" name="Freeform 3743"/>
            <p:cNvSpPr>
              <a:spLocks/>
            </p:cNvSpPr>
            <p:nvPr/>
          </p:nvSpPr>
          <p:spPr bwMode="auto">
            <a:xfrm>
              <a:off x="3338"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2" name="Freeform 3744"/>
            <p:cNvSpPr>
              <a:spLocks/>
            </p:cNvSpPr>
            <p:nvPr/>
          </p:nvSpPr>
          <p:spPr bwMode="auto">
            <a:xfrm>
              <a:off x="3338"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3" name="Freeform 3745"/>
            <p:cNvSpPr>
              <a:spLocks/>
            </p:cNvSpPr>
            <p:nvPr/>
          </p:nvSpPr>
          <p:spPr bwMode="auto">
            <a:xfrm>
              <a:off x="3338"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4" name="Freeform 3746"/>
            <p:cNvSpPr>
              <a:spLocks/>
            </p:cNvSpPr>
            <p:nvPr/>
          </p:nvSpPr>
          <p:spPr bwMode="auto">
            <a:xfrm>
              <a:off x="3338"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5" name="Freeform 3747"/>
            <p:cNvSpPr>
              <a:spLocks/>
            </p:cNvSpPr>
            <p:nvPr/>
          </p:nvSpPr>
          <p:spPr bwMode="auto">
            <a:xfrm>
              <a:off x="3338"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6" name="Freeform 3748"/>
            <p:cNvSpPr>
              <a:spLocks/>
            </p:cNvSpPr>
            <p:nvPr/>
          </p:nvSpPr>
          <p:spPr bwMode="auto">
            <a:xfrm>
              <a:off x="3548"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7" name="Freeform 3749"/>
            <p:cNvSpPr>
              <a:spLocks/>
            </p:cNvSpPr>
            <p:nvPr/>
          </p:nvSpPr>
          <p:spPr bwMode="auto">
            <a:xfrm>
              <a:off x="3548"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8" name="Freeform 3750"/>
            <p:cNvSpPr>
              <a:spLocks/>
            </p:cNvSpPr>
            <p:nvPr/>
          </p:nvSpPr>
          <p:spPr bwMode="auto">
            <a:xfrm>
              <a:off x="3548"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29" name="Freeform 3751"/>
            <p:cNvSpPr>
              <a:spLocks/>
            </p:cNvSpPr>
            <p:nvPr/>
          </p:nvSpPr>
          <p:spPr bwMode="auto">
            <a:xfrm>
              <a:off x="3548"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0" name="Freeform 3752"/>
            <p:cNvSpPr>
              <a:spLocks/>
            </p:cNvSpPr>
            <p:nvPr/>
          </p:nvSpPr>
          <p:spPr bwMode="auto">
            <a:xfrm>
              <a:off x="3548"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1" name="Freeform 3753"/>
            <p:cNvSpPr>
              <a:spLocks/>
            </p:cNvSpPr>
            <p:nvPr/>
          </p:nvSpPr>
          <p:spPr bwMode="auto">
            <a:xfrm>
              <a:off x="3548"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2" name="Freeform 3754"/>
            <p:cNvSpPr>
              <a:spLocks/>
            </p:cNvSpPr>
            <p:nvPr/>
          </p:nvSpPr>
          <p:spPr bwMode="auto">
            <a:xfrm>
              <a:off x="3548"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3" name="Freeform 3755"/>
            <p:cNvSpPr>
              <a:spLocks/>
            </p:cNvSpPr>
            <p:nvPr/>
          </p:nvSpPr>
          <p:spPr bwMode="auto">
            <a:xfrm>
              <a:off x="3548"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4" name="Freeform 3756"/>
            <p:cNvSpPr>
              <a:spLocks/>
            </p:cNvSpPr>
            <p:nvPr/>
          </p:nvSpPr>
          <p:spPr bwMode="auto">
            <a:xfrm>
              <a:off x="3548"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5" name="Freeform 3757"/>
            <p:cNvSpPr>
              <a:spLocks/>
            </p:cNvSpPr>
            <p:nvPr/>
          </p:nvSpPr>
          <p:spPr bwMode="auto">
            <a:xfrm>
              <a:off x="3548"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6" name="Freeform 3758"/>
            <p:cNvSpPr>
              <a:spLocks/>
            </p:cNvSpPr>
            <p:nvPr/>
          </p:nvSpPr>
          <p:spPr bwMode="auto">
            <a:xfrm>
              <a:off x="3548"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7" name="Freeform 3759"/>
            <p:cNvSpPr>
              <a:spLocks/>
            </p:cNvSpPr>
            <p:nvPr/>
          </p:nvSpPr>
          <p:spPr bwMode="auto">
            <a:xfrm>
              <a:off x="3548"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8" name="Freeform 3760"/>
            <p:cNvSpPr>
              <a:spLocks/>
            </p:cNvSpPr>
            <p:nvPr/>
          </p:nvSpPr>
          <p:spPr bwMode="auto">
            <a:xfrm>
              <a:off x="3548"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39" name="Freeform 3761"/>
            <p:cNvSpPr>
              <a:spLocks/>
            </p:cNvSpPr>
            <p:nvPr/>
          </p:nvSpPr>
          <p:spPr bwMode="auto">
            <a:xfrm>
              <a:off x="3548"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0" name="Freeform 3762"/>
            <p:cNvSpPr>
              <a:spLocks/>
            </p:cNvSpPr>
            <p:nvPr/>
          </p:nvSpPr>
          <p:spPr bwMode="auto">
            <a:xfrm>
              <a:off x="3548"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1" name="Freeform 3763"/>
            <p:cNvSpPr>
              <a:spLocks/>
            </p:cNvSpPr>
            <p:nvPr/>
          </p:nvSpPr>
          <p:spPr bwMode="auto">
            <a:xfrm>
              <a:off x="3548"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2" name="Freeform 3764"/>
            <p:cNvSpPr>
              <a:spLocks/>
            </p:cNvSpPr>
            <p:nvPr/>
          </p:nvSpPr>
          <p:spPr bwMode="auto">
            <a:xfrm>
              <a:off x="3548"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3" name="Freeform 3765"/>
            <p:cNvSpPr>
              <a:spLocks/>
            </p:cNvSpPr>
            <p:nvPr/>
          </p:nvSpPr>
          <p:spPr bwMode="auto">
            <a:xfrm>
              <a:off x="3548"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4" name="Freeform 3766"/>
            <p:cNvSpPr>
              <a:spLocks/>
            </p:cNvSpPr>
            <p:nvPr/>
          </p:nvSpPr>
          <p:spPr bwMode="auto">
            <a:xfrm>
              <a:off x="3548"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5" name="Freeform 3767"/>
            <p:cNvSpPr>
              <a:spLocks/>
            </p:cNvSpPr>
            <p:nvPr/>
          </p:nvSpPr>
          <p:spPr bwMode="auto">
            <a:xfrm>
              <a:off x="3548"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6" name="Freeform 3768"/>
            <p:cNvSpPr>
              <a:spLocks/>
            </p:cNvSpPr>
            <p:nvPr/>
          </p:nvSpPr>
          <p:spPr bwMode="auto">
            <a:xfrm>
              <a:off x="3548"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7" name="Freeform 3769"/>
            <p:cNvSpPr>
              <a:spLocks/>
            </p:cNvSpPr>
            <p:nvPr/>
          </p:nvSpPr>
          <p:spPr bwMode="auto">
            <a:xfrm>
              <a:off x="3548"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8" name="Freeform 3770"/>
            <p:cNvSpPr>
              <a:spLocks/>
            </p:cNvSpPr>
            <p:nvPr/>
          </p:nvSpPr>
          <p:spPr bwMode="auto">
            <a:xfrm>
              <a:off x="3548"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49" name="Freeform 3771"/>
            <p:cNvSpPr>
              <a:spLocks/>
            </p:cNvSpPr>
            <p:nvPr/>
          </p:nvSpPr>
          <p:spPr bwMode="auto">
            <a:xfrm>
              <a:off x="3548"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0" name="Freeform 3772"/>
            <p:cNvSpPr>
              <a:spLocks/>
            </p:cNvSpPr>
            <p:nvPr/>
          </p:nvSpPr>
          <p:spPr bwMode="auto">
            <a:xfrm>
              <a:off x="3548"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1" name="Freeform 3773"/>
            <p:cNvSpPr>
              <a:spLocks/>
            </p:cNvSpPr>
            <p:nvPr/>
          </p:nvSpPr>
          <p:spPr bwMode="auto">
            <a:xfrm>
              <a:off x="3548"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2" name="Freeform 3774"/>
            <p:cNvSpPr>
              <a:spLocks/>
            </p:cNvSpPr>
            <p:nvPr/>
          </p:nvSpPr>
          <p:spPr bwMode="auto">
            <a:xfrm>
              <a:off x="3548"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3" name="Freeform 3775"/>
            <p:cNvSpPr>
              <a:spLocks/>
            </p:cNvSpPr>
            <p:nvPr/>
          </p:nvSpPr>
          <p:spPr bwMode="auto">
            <a:xfrm>
              <a:off x="3548"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4" name="Freeform 3776"/>
            <p:cNvSpPr>
              <a:spLocks/>
            </p:cNvSpPr>
            <p:nvPr/>
          </p:nvSpPr>
          <p:spPr bwMode="auto">
            <a:xfrm>
              <a:off x="3548"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5" name="Freeform 3777"/>
            <p:cNvSpPr>
              <a:spLocks/>
            </p:cNvSpPr>
            <p:nvPr/>
          </p:nvSpPr>
          <p:spPr bwMode="auto">
            <a:xfrm>
              <a:off x="3548"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6" name="Freeform 3778"/>
            <p:cNvSpPr>
              <a:spLocks/>
            </p:cNvSpPr>
            <p:nvPr/>
          </p:nvSpPr>
          <p:spPr bwMode="auto">
            <a:xfrm>
              <a:off x="3548"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7" name="Freeform 3779"/>
            <p:cNvSpPr>
              <a:spLocks/>
            </p:cNvSpPr>
            <p:nvPr/>
          </p:nvSpPr>
          <p:spPr bwMode="auto">
            <a:xfrm>
              <a:off x="3548"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8" name="Freeform 3780"/>
            <p:cNvSpPr>
              <a:spLocks/>
            </p:cNvSpPr>
            <p:nvPr/>
          </p:nvSpPr>
          <p:spPr bwMode="auto">
            <a:xfrm>
              <a:off x="3548"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59" name="Freeform 3781"/>
            <p:cNvSpPr>
              <a:spLocks/>
            </p:cNvSpPr>
            <p:nvPr/>
          </p:nvSpPr>
          <p:spPr bwMode="auto">
            <a:xfrm>
              <a:off x="3548"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0" name="Freeform 3782"/>
            <p:cNvSpPr>
              <a:spLocks/>
            </p:cNvSpPr>
            <p:nvPr/>
          </p:nvSpPr>
          <p:spPr bwMode="auto">
            <a:xfrm>
              <a:off x="3548"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1" name="Freeform 3783"/>
            <p:cNvSpPr>
              <a:spLocks/>
            </p:cNvSpPr>
            <p:nvPr/>
          </p:nvSpPr>
          <p:spPr bwMode="auto">
            <a:xfrm>
              <a:off x="3548"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2" name="Freeform 3784"/>
            <p:cNvSpPr>
              <a:spLocks/>
            </p:cNvSpPr>
            <p:nvPr/>
          </p:nvSpPr>
          <p:spPr bwMode="auto">
            <a:xfrm>
              <a:off x="3548"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3" name="Freeform 3785"/>
            <p:cNvSpPr>
              <a:spLocks/>
            </p:cNvSpPr>
            <p:nvPr/>
          </p:nvSpPr>
          <p:spPr bwMode="auto">
            <a:xfrm>
              <a:off x="3548"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4" name="Freeform 3786"/>
            <p:cNvSpPr>
              <a:spLocks/>
            </p:cNvSpPr>
            <p:nvPr/>
          </p:nvSpPr>
          <p:spPr bwMode="auto">
            <a:xfrm>
              <a:off x="3548"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5" name="Freeform 3787"/>
            <p:cNvSpPr>
              <a:spLocks/>
            </p:cNvSpPr>
            <p:nvPr/>
          </p:nvSpPr>
          <p:spPr bwMode="auto">
            <a:xfrm>
              <a:off x="3548"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6" name="Freeform 3788"/>
            <p:cNvSpPr>
              <a:spLocks/>
            </p:cNvSpPr>
            <p:nvPr/>
          </p:nvSpPr>
          <p:spPr bwMode="auto">
            <a:xfrm>
              <a:off x="3548"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7" name="Freeform 3789"/>
            <p:cNvSpPr>
              <a:spLocks/>
            </p:cNvSpPr>
            <p:nvPr/>
          </p:nvSpPr>
          <p:spPr bwMode="auto">
            <a:xfrm>
              <a:off x="3548"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8" name="Freeform 3790"/>
            <p:cNvSpPr>
              <a:spLocks/>
            </p:cNvSpPr>
            <p:nvPr/>
          </p:nvSpPr>
          <p:spPr bwMode="auto">
            <a:xfrm>
              <a:off x="3548"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69" name="Freeform 3791"/>
            <p:cNvSpPr>
              <a:spLocks/>
            </p:cNvSpPr>
            <p:nvPr/>
          </p:nvSpPr>
          <p:spPr bwMode="auto">
            <a:xfrm>
              <a:off x="3548"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0" name="Freeform 3792"/>
            <p:cNvSpPr>
              <a:spLocks/>
            </p:cNvSpPr>
            <p:nvPr/>
          </p:nvSpPr>
          <p:spPr bwMode="auto">
            <a:xfrm>
              <a:off x="3548"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1" name="Freeform 3793"/>
            <p:cNvSpPr>
              <a:spLocks/>
            </p:cNvSpPr>
            <p:nvPr/>
          </p:nvSpPr>
          <p:spPr bwMode="auto">
            <a:xfrm>
              <a:off x="3548"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2" name="Freeform 3794"/>
            <p:cNvSpPr>
              <a:spLocks/>
            </p:cNvSpPr>
            <p:nvPr/>
          </p:nvSpPr>
          <p:spPr bwMode="auto">
            <a:xfrm>
              <a:off x="3548"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3" name="Freeform 3795"/>
            <p:cNvSpPr>
              <a:spLocks/>
            </p:cNvSpPr>
            <p:nvPr/>
          </p:nvSpPr>
          <p:spPr bwMode="auto">
            <a:xfrm>
              <a:off x="3760" y="265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4" name="Freeform 3796"/>
            <p:cNvSpPr>
              <a:spLocks/>
            </p:cNvSpPr>
            <p:nvPr/>
          </p:nvSpPr>
          <p:spPr bwMode="auto">
            <a:xfrm>
              <a:off x="3760" y="267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5" name="Freeform 3797"/>
            <p:cNvSpPr>
              <a:spLocks/>
            </p:cNvSpPr>
            <p:nvPr/>
          </p:nvSpPr>
          <p:spPr bwMode="auto">
            <a:xfrm>
              <a:off x="3760" y="270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6" name="Freeform 3798"/>
            <p:cNvSpPr>
              <a:spLocks/>
            </p:cNvSpPr>
            <p:nvPr/>
          </p:nvSpPr>
          <p:spPr bwMode="auto">
            <a:xfrm>
              <a:off x="3760" y="272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7" name="Freeform 3799"/>
            <p:cNvSpPr>
              <a:spLocks/>
            </p:cNvSpPr>
            <p:nvPr/>
          </p:nvSpPr>
          <p:spPr bwMode="auto">
            <a:xfrm>
              <a:off x="3760" y="275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8" name="Freeform 3800"/>
            <p:cNvSpPr>
              <a:spLocks/>
            </p:cNvSpPr>
            <p:nvPr/>
          </p:nvSpPr>
          <p:spPr bwMode="auto">
            <a:xfrm>
              <a:off x="3760" y="278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79" name="Freeform 3801"/>
            <p:cNvSpPr>
              <a:spLocks/>
            </p:cNvSpPr>
            <p:nvPr/>
          </p:nvSpPr>
          <p:spPr bwMode="auto">
            <a:xfrm>
              <a:off x="3760" y="280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0" name="Freeform 3802"/>
            <p:cNvSpPr>
              <a:spLocks/>
            </p:cNvSpPr>
            <p:nvPr/>
          </p:nvSpPr>
          <p:spPr bwMode="auto">
            <a:xfrm>
              <a:off x="3760" y="283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1" name="Freeform 3803"/>
            <p:cNvSpPr>
              <a:spLocks/>
            </p:cNvSpPr>
            <p:nvPr/>
          </p:nvSpPr>
          <p:spPr bwMode="auto">
            <a:xfrm>
              <a:off x="3760" y="285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2" name="Freeform 3804"/>
            <p:cNvSpPr>
              <a:spLocks/>
            </p:cNvSpPr>
            <p:nvPr/>
          </p:nvSpPr>
          <p:spPr bwMode="auto">
            <a:xfrm>
              <a:off x="3760" y="288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3" name="Freeform 3805"/>
            <p:cNvSpPr>
              <a:spLocks/>
            </p:cNvSpPr>
            <p:nvPr/>
          </p:nvSpPr>
          <p:spPr bwMode="auto">
            <a:xfrm>
              <a:off x="3760" y="290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4" name="Freeform 3806"/>
            <p:cNvSpPr>
              <a:spLocks/>
            </p:cNvSpPr>
            <p:nvPr/>
          </p:nvSpPr>
          <p:spPr bwMode="auto">
            <a:xfrm>
              <a:off x="3760" y="293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5" name="Freeform 3807"/>
            <p:cNvSpPr>
              <a:spLocks/>
            </p:cNvSpPr>
            <p:nvPr/>
          </p:nvSpPr>
          <p:spPr bwMode="auto">
            <a:xfrm>
              <a:off x="3760" y="295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6" name="Freeform 3808"/>
            <p:cNvSpPr>
              <a:spLocks/>
            </p:cNvSpPr>
            <p:nvPr/>
          </p:nvSpPr>
          <p:spPr bwMode="auto">
            <a:xfrm>
              <a:off x="3760" y="298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7" name="Freeform 3809"/>
            <p:cNvSpPr>
              <a:spLocks/>
            </p:cNvSpPr>
            <p:nvPr/>
          </p:nvSpPr>
          <p:spPr bwMode="auto">
            <a:xfrm>
              <a:off x="3760" y="300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8" name="Freeform 3810"/>
            <p:cNvSpPr>
              <a:spLocks/>
            </p:cNvSpPr>
            <p:nvPr/>
          </p:nvSpPr>
          <p:spPr bwMode="auto">
            <a:xfrm>
              <a:off x="3760" y="303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89" name="Freeform 3811"/>
            <p:cNvSpPr>
              <a:spLocks/>
            </p:cNvSpPr>
            <p:nvPr/>
          </p:nvSpPr>
          <p:spPr bwMode="auto">
            <a:xfrm>
              <a:off x="3760" y="306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0" name="Freeform 3812"/>
            <p:cNvSpPr>
              <a:spLocks/>
            </p:cNvSpPr>
            <p:nvPr/>
          </p:nvSpPr>
          <p:spPr bwMode="auto">
            <a:xfrm>
              <a:off x="3760" y="308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1" name="Freeform 3813"/>
            <p:cNvSpPr>
              <a:spLocks/>
            </p:cNvSpPr>
            <p:nvPr/>
          </p:nvSpPr>
          <p:spPr bwMode="auto">
            <a:xfrm>
              <a:off x="3760" y="311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2" name="Freeform 3814"/>
            <p:cNvSpPr>
              <a:spLocks/>
            </p:cNvSpPr>
            <p:nvPr/>
          </p:nvSpPr>
          <p:spPr bwMode="auto">
            <a:xfrm>
              <a:off x="3760" y="313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3" name="Freeform 3815"/>
            <p:cNvSpPr>
              <a:spLocks/>
            </p:cNvSpPr>
            <p:nvPr/>
          </p:nvSpPr>
          <p:spPr bwMode="auto">
            <a:xfrm>
              <a:off x="3760" y="316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4" name="Freeform 3816"/>
            <p:cNvSpPr>
              <a:spLocks/>
            </p:cNvSpPr>
            <p:nvPr/>
          </p:nvSpPr>
          <p:spPr bwMode="auto">
            <a:xfrm>
              <a:off x="3760" y="318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5" name="Freeform 3817"/>
            <p:cNvSpPr>
              <a:spLocks/>
            </p:cNvSpPr>
            <p:nvPr/>
          </p:nvSpPr>
          <p:spPr bwMode="auto">
            <a:xfrm>
              <a:off x="3760" y="321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6" name="Freeform 3818"/>
            <p:cNvSpPr>
              <a:spLocks/>
            </p:cNvSpPr>
            <p:nvPr/>
          </p:nvSpPr>
          <p:spPr bwMode="auto">
            <a:xfrm>
              <a:off x="3760" y="323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7" name="Freeform 3819"/>
            <p:cNvSpPr>
              <a:spLocks/>
            </p:cNvSpPr>
            <p:nvPr/>
          </p:nvSpPr>
          <p:spPr bwMode="auto">
            <a:xfrm>
              <a:off x="3760" y="326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8" name="Freeform 3820"/>
            <p:cNvSpPr>
              <a:spLocks/>
            </p:cNvSpPr>
            <p:nvPr/>
          </p:nvSpPr>
          <p:spPr bwMode="auto">
            <a:xfrm>
              <a:off x="3760" y="328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499" name="Freeform 3821"/>
            <p:cNvSpPr>
              <a:spLocks/>
            </p:cNvSpPr>
            <p:nvPr/>
          </p:nvSpPr>
          <p:spPr bwMode="auto">
            <a:xfrm>
              <a:off x="3760" y="331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0" name="Freeform 3822"/>
            <p:cNvSpPr>
              <a:spLocks/>
            </p:cNvSpPr>
            <p:nvPr/>
          </p:nvSpPr>
          <p:spPr bwMode="auto">
            <a:xfrm>
              <a:off x="3760" y="334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1" name="Freeform 3823"/>
            <p:cNvSpPr>
              <a:spLocks/>
            </p:cNvSpPr>
            <p:nvPr/>
          </p:nvSpPr>
          <p:spPr bwMode="auto">
            <a:xfrm>
              <a:off x="3760" y="336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2" name="Freeform 3824"/>
            <p:cNvSpPr>
              <a:spLocks/>
            </p:cNvSpPr>
            <p:nvPr/>
          </p:nvSpPr>
          <p:spPr bwMode="auto">
            <a:xfrm>
              <a:off x="3760" y="339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3" name="Freeform 3825"/>
            <p:cNvSpPr>
              <a:spLocks/>
            </p:cNvSpPr>
            <p:nvPr/>
          </p:nvSpPr>
          <p:spPr bwMode="auto">
            <a:xfrm>
              <a:off x="3760" y="341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4" name="Freeform 3826"/>
            <p:cNvSpPr>
              <a:spLocks/>
            </p:cNvSpPr>
            <p:nvPr/>
          </p:nvSpPr>
          <p:spPr bwMode="auto">
            <a:xfrm>
              <a:off x="3760" y="344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5" name="Freeform 3827"/>
            <p:cNvSpPr>
              <a:spLocks/>
            </p:cNvSpPr>
            <p:nvPr/>
          </p:nvSpPr>
          <p:spPr bwMode="auto">
            <a:xfrm>
              <a:off x="3760" y="346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6" name="Freeform 3828"/>
            <p:cNvSpPr>
              <a:spLocks/>
            </p:cNvSpPr>
            <p:nvPr/>
          </p:nvSpPr>
          <p:spPr bwMode="auto">
            <a:xfrm>
              <a:off x="3760" y="349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7" name="Freeform 3829"/>
            <p:cNvSpPr>
              <a:spLocks/>
            </p:cNvSpPr>
            <p:nvPr/>
          </p:nvSpPr>
          <p:spPr bwMode="auto">
            <a:xfrm>
              <a:off x="3760" y="351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8" name="Freeform 3830"/>
            <p:cNvSpPr>
              <a:spLocks/>
            </p:cNvSpPr>
            <p:nvPr/>
          </p:nvSpPr>
          <p:spPr bwMode="auto">
            <a:xfrm>
              <a:off x="3760" y="354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09" name="Freeform 3831"/>
            <p:cNvSpPr>
              <a:spLocks/>
            </p:cNvSpPr>
            <p:nvPr/>
          </p:nvSpPr>
          <p:spPr bwMode="auto">
            <a:xfrm>
              <a:off x="3760" y="3569"/>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0" name="Freeform 3832"/>
            <p:cNvSpPr>
              <a:spLocks/>
            </p:cNvSpPr>
            <p:nvPr/>
          </p:nvSpPr>
          <p:spPr bwMode="auto">
            <a:xfrm>
              <a:off x="3760" y="3594"/>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1" name="Freeform 3833"/>
            <p:cNvSpPr>
              <a:spLocks/>
            </p:cNvSpPr>
            <p:nvPr/>
          </p:nvSpPr>
          <p:spPr bwMode="auto">
            <a:xfrm>
              <a:off x="3760" y="3620"/>
              <a:ext cx="1" cy="7"/>
            </a:xfrm>
            <a:custGeom>
              <a:avLst/>
              <a:gdLst>
                <a:gd name="T0" fmla="*/ 0 w 1"/>
                <a:gd name="T1" fmla="*/ 0 h 5"/>
                <a:gd name="T2" fmla="*/ 0 w 1"/>
                <a:gd name="T3" fmla="*/ 80 h 5"/>
                <a:gd name="T4" fmla="*/ 0 w 1"/>
                <a:gd name="T5" fmla="*/ 108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2" name="Freeform 3834"/>
            <p:cNvSpPr>
              <a:spLocks/>
            </p:cNvSpPr>
            <p:nvPr/>
          </p:nvSpPr>
          <p:spPr bwMode="auto">
            <a:xfrm>
              <a:off x="3760" y="3645"/>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3" name="Freeform 3835"/>
            <p:cNvSpPr>
              <a:spLocks/>
            </p:cNvSpPr>
            <p:nvPr/>
          </p:nvSpPr>
          <p:spPr bwMode="auto">
            <a:xfrm>
              <a:off x="3760" y="3670"/>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4" name="Freeform 3836"/>
            <p:cNvSpPr>
              <a:spLocks/>
            </p:cNvSpPr>
            <p:nvPr/>
          </p:nvSpPr>
          <p:spPr bwMode="auto">
            <a:xfrm>
              <a:off x="3760" y="3696"/>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5" name="Freeform 3837"/>
            <p:cNvSpPr>
              <a:spLocks/>
            </p:cNvSpPr>
            <p:nvPr/>
          </p:nvSpPr>
          <p:spPr bwMode="auto">
            <a:xfrm>
              <a:off x="3760" y="3721"/>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6" name="Freeform 3838"/>
            <p:cNvSpPr>
              <a:spLocks/>
            </p:cNvSpPr>
            <p:nvPr/>
          </p:nvSpPr>
          <p:spPr bwMode="auto">
            <a:xfrm>
              <a:off x="3760" y="3747"/>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7" name="Freeform 3839"/>
            <p:cNvSpPr>
              <a:spLocks/>
            </p:cNvSpPr>
            <p:nvPr/>
          </p:nvSpPr>
          <p:spPr bwMode="auto">
            <a:xfrm>
              <a:off x="3760" y="3772"/>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8" name="Freeform 3840"/>
            <p:cNvSpPr>
              <a:spLocks/>
            </p:cNvSpPr>
            <p:nvPr/>
          </p:nvSpPr>
          <p:spPr bwMode="auto">
            <a:xfrm>
              <a:off x="3760" y="3798"/>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19" name="Freeform 3841"/>
            <p:cNvSpPr>
              <a:spLocks/>
            </p:cNvSpPr>
            <p:nvPr/>
          </p:nvSpPr>
          <p:spPr bwMode="auto">
            <a:xfrm>
              <a:off x="3760" y="3823"/>
              <a:ext cx="1" cy="8"/>
            </a:xfrm>
            <a:custGeom>
              <a:avLst/>
              <a:gdLst>
                <a:gd name="T0" fmla="*/ 0 w 1"/>
                <a:gd name="T1" fmla="*/ 0 h 5"/>
                <a:gd name="T2" fmla="*/ 0 w 1"/>
                <a:gd name="T3" fmla="*/ 274 h 5"/>
                <a:gd name="T4" fmla="*/ 0 w 1"/>
                <a:gd name="T5" fmla="*/ 354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0" name="Freeform 3842"/>
            <p:cNvSpPr>
              <a:spLocks/>
            </p:cNvSpPr>
            <p:nvPr/>
          </p:nvSpPr>
          <p:spPr bwMode="auto">
            <a:xfrm>
              <a:off x="207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1" name="Freeform 3843"/>
            <p:cNvSpPr>
              <a:spLocks/>
            </p:cNvSpPr>
            <p:nvPr/>
          </p:nvSpPr>
          <p:spPr bwMode="auto">
            <a:xfrm>
              <a:off x="208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2" name="Freeform 3844"/>
            <p:cNvSpPr>
              <a:spLocks/>
            </p:cNvSpPr>
            <p:nvPr/>
          </p:nvSpPr>
          <p:spPr bwMode="auto">
            <a:xfrm>
              <a:off x="208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3" name="Freeform 3845"/>
            <p:cNvSpPr>
              <a:spLocks/>
            </p:cNvSpPr>
            <p:nvPr/>
          </p:nvSpPr>
          <p:spPr bwMode="auto">
            <a:xfrm>
              <a:off x="209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4" name="Freeform 3846"/>
            <p:cNvSpPr>
              <a:spLocks/>
            </p:cNvSpPr>
            <p:nvPr/>
          </p:nvSpPr>
          <p:spPr bwMode="auto">
            <a:xfrm>
              <a:off x="209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5" name="Freeform 3847"/>
            <p:cNvSpPr>
              <a:spLocks/>
            </p:cNvSpPr>
            <p:nvPr/>
          </p:nvSpPr>
          <p:spPr bwMode="auto">
            <a:xfrm>
              <a:off x="210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6" name="Freeform 3848"/>
            <p:cNvSpPr>
              <a:spLocks/>
            </p:cNvSpPr>
            <p:nvPr/>
          </p:nvSpPr>
          <p:spPr bwMode="auto">
            <a:xfrm>
              <a:off x="211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7" name="Freeform 3849"/>
            <p:cNvSpPr>
              <a:spLocks/>
            </p:cNvSpPr>
            <p:nvPr/>
          </p:nvSpPr>
          <p:spPr bwMode="auto">
            <a:xfrm>
              <a:off x="211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8" name="Freeform 3850"/>
            <p:cNvSpPr>
              <a:spLocks/>
            </p:cNvSpPr>
            <p:nvPr/>
          </p:nvSpPr>
          <p:spPr bwMode="auto">
            <a:xfrm>
              <a:off x="212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29" name="Freeform 3851"/>
            <p:cNvSpPr>
              <a:spLocks/>
            </p:cNvSpPr>
            <p:nvPr/>
          </p:nvSpPr>
          <p:spPr bwMode="auto">
            <a:xfrm>
              <a:off x="213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0" name="Freeform 3852"/>
            <p:cNvSpPr>
              <a:spLocks/>
            </p:cNvSpPr>
            <p:nvPr/>
          </p:nvSpPr>
          <p:spPr bwMode="auto">
            <a:xfrm>
              <a:off x="2138" y="3336"/>
              <a:ext cx="6" cy="1"/>
            </a:xfrm>
            <a:custGeom>
              <a:avLst/>
              <a:gdLst>
                <a:gd name="T0" fmla="*/ 0 w 4"/>
                <a:gd name="T1" fmla="*/ 0 h 1"/>
                <a:gd name="T2" fmla="*/ 140 w 4"/>
                <a:gd name="T3" fmla="*/ 0 h 1"/>
                <a:gd name="T4" fmla="*/ 162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lnTo>
                    <a:pt x="3" y="0"/>
                  </a:lnTo>
                  <a:lnTo>
                    <a:pt x="4"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1" name="Freeform 3853"/>
            <p:cNvSpPr>
              <a:spLocks/>
            </p:cNvSpPr>
            <p:nvPr/>
          </p:nvSpPr>
          <p:spPr bwMode="auto">
            <a:xfrm>
              <a:off x="214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2" name="Freeform 3854"/>
            <p:cNvSpPr>
              <a:spLocks/>
            </p:cNvSpPr>
            <p:nvPr/>
          </p:nvSpPr>
          <p:spPr bwMode="auto">
            <a:xfrm>
              <a:off x="214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3" name="Freeform 3855"/>
            <p:cNvSpPr>
              <a:spLocks/>
            </p:cNvSpPr>
            <p:nvPr/>
          </p:nvSpPr>
          <p:spPr bwMode="auto">
            <a:xfrm>
              <a:off x="215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4" name="Freeform 3856"/>
            <p:cNvSpPr>
              <a:spLocks/>
            </p:cNvSpPr>
            <p:nvPr/>
          </p:nvSpPr>
          <p:spPr bwMode="auto">
            <a:xfrm>
              <a:off x="216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5" name="Freeform 3857"/>
            <p:cNvSpPr>
              <a:spLocks/>
            </p:cNvSpPr>
            <p:nvPr/>
          </p:nvSpPr>
          <p:spPr bwMode="auto">
            <a:xfrm>
              <a:off x="216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6" name="Freeform 3858"/>
            <p:cNvSpPr>
              <a:spLocks/>
            </p:cNvSpPr>
            <p:nvPr/>
          </p:nvSpPr>
          <p:spPr bwMode="auto">
            <a:xfrm>
              <a:off x="217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7" name="Freeform 3859"/>
            <p:cNvSpPr>
              <a:spLocks/>
            </p:cNvSpPr>
            <p:nvPr/>
          </p:nvSpPr>
          <p:spPr bwMode="auto">
            <a:xfrm>
              <a:off x="2181" y="3336"/>
              <a:ext cx="7" cy="1"/>
            </a:xfrm>
            <a:custGeom>
              <a:avLst/>
              <a:gdLst>
                <a:gd name="T0" fmla="*/ 0 w 5"/>
                <a:gd name="T1" fmla="*/ 0 h 1"/>
                <a:gd name="T2" fmla="*/ 80 w 5"/>
                <a:gd name="T3" fmla="*/ 0 h 1"/>
                <a:gd name="T4" fmla="*/ 108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8" name="Freeform 3860"/>
            <p:cNvSpPr>
              <a:spLocks/>
            </p:cNvSpPr>
            <p:nvPr/>
          </p:nvSpPr>
          <p:spPr bwMode="auto">
            <a:xfrm>
              <a:off x="218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39" name="Freeform 3861"/>
            <p:cNvSpPr>
              <a:spLocks/>
            </p:cNvSpPr>
            <p:nvPr/>
          </p:nvSpPr>
          <p:spPr bwMode="auto">
            <a:xfrm>
              <a:off x="219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0" name="Freeform 3862"/>
            <p:cNvSpPr>
              <a:spLocks/>
            </p:cNvSpPr>
            <p:nvPr/>
          </p:nvSpPr>
          <p:spPr bwMode="auto">
            <a:xfrm>
              <a:off x="220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1" name="Freeform 3863"/>
            <p:cNvSpPr>
              <a:spLocks/>
            </p:cNvSpPr>
            <p:nvPr/>
          </p:nvSpPr>
          <p:spPr bwMode="auto">
            <a:xfrm>
              <a:off x="220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2" name="Freeform 3864"/>
            <p:cNvSpPr>
              <a:spLocks/>
            </p:cNvSpPr>
            <p:nvPr/>
          </p:nvSpPr>
          <p:spPr bwMode="auto">
            <a:xfrm>
              <a:off x="221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3" name="Freeform 3865"/>
            <p:cNvSpPr>
              <a:spLocks/>
            </p:cNvSpPr>
            <p:nvPr/>
          </p:nvSpPr>
          <p:spPr bwMode="auto">
            <a:xfrm>
              <a:off x="221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4" name="Freeform 3866"/>
            <p:cNvSpPr>
              <a:spLocks/>
            </p:cNvSpPr>
            <p:nvPr/>
          </p:nvSpPr>
          <p:spPr bwMode="auto">
            <a:xfrm>
              <a:off x="222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5" name="Freeform 3867"/>
            <p:cNvSpPr>
              <a:spLocks/>
            </p:cNvSpPr>
            <p:nvPr/>
          </p:nvSpPr>
          <p:spPr bwMode="auto">
            <a:xfrm>
              <a:off x="223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6" name="Freeform 3868"/>
            <p:cNvSpPr>
              <a:spLocks/>
            </p:cNvSpPr>
            <p:nvPr/>
          </p:nvSpPr>
          <p:spPr bwMode="auto">
            <a:xfrm>
              <a:off x="223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7" name="Freeform 3869"/>
            <p:cNvSpPr>
              <a:spLocks/>
            </p:cNvSpPr>
            <p:nvPr/>
          </p:nvSpPr>
          <p:spPr bwMode="auto">
            <a:xfrm>
              <a:off x="224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8" name="Freeform 3870"/>
            <p:cNvSpPr>
              <a:spLocks/>
            </p:cNvSpPr>
            <p:nvPr/>
          </p:nvSpPr>
          <p:spPr bwMode="auto">
            <a:xfrm>
              <a:off x="225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49" name="Freeform 3871"/>
            <p:cNvSpPr>
              <a:spLocks/>
            </p:cNvSpPr>
            <p:nvPr/>
          </p:nvSpPr>
          <p:spPr bwMode="auto">
            <a:xfrm>
              <a:off x="225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0" name="Freeform 3872"/>
            <p:cNvSpPr>
              <a:spLocks/>
            </p:cNvSpPr>
            <p:nvPr/>
          </p:nvSpPr>
          <p:spPr bwMode="auto">
            <a:xfrm>
              <a:off x="226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1" name="Freeform 3873"/>
            <p:cNvSpPr>
              <a:spLocks/>
            </p:cNvSpPr>
            <p:nvPr/>
          </p:nvSpPr>
          <p:spPr bwMode="auto">
            <a:xfrm>
              <a:off x="227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2" name="Freeform 3874"/>
            <p:cNvSpPr>
              <a:spLocks/>
            </p:cNvSpPr>
            <p:nvPr/>
          </p:nvSpPr>
          <p:spPr bwMode="auto">
            <a:xfrm>
              <a:off x="227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3" name="Freeform 3875"/>
            <p:cNvSpPr>
              <a:spLocks/>
            </p:cNvSpPr>
            <p:nvPr/>
          </p:nvSpPr>
          <p:spPr bwMode="auto">
            <a:xfrm>
              <a:off x="228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4" name="Freeform 3876"/>
            <p:cNvSpPr>
              <a:spLocks/>
            </p:cNvSpPr>
            <p:nvPr/>
          </p:nvSpPr>
          <p:spPr bwMode="auto">
            <a:xfrm>
              <a:off x="228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5" name="Freeform 3877"/>
            <p:cNvSpPr>
              <a:spLocks/>
            </p:cNvSpPr>
            <p:nvPr/>
          </p:nvSpPr>
          <p:spPr bwMode="auto">
            <a:xfrm>
              <a:off x="229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6" name="Freeform 3878"/>
            <p:cNvSpPr>
              <a:spLocks/>
            </p:cNvSpPr>
            <p:nvPr/>
          </p:nvSpPr>
          <p:spPr bwMode="auto">
            <a:xfrm>
              <a:off x="2301"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7" name="Freeform 3879"/>
            <p:cNvSpPr>
              <a:spLocks/>
            </p:cNvSpPr>
            <p:nvPr/>
          </p:nvSpPr>
          <p:spPr bwMode="auto">
            <a:xfrm>
              <a:off x="2308"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8" name="Freeform 3880"/>
            <p:cNvSpPr>
              <a:spLocks/>
            </p:cNvSpPr>
            <p:nvPr/>
          </p:nvSpPr>
          <p:spPr bwMode="auto">
            <a:xfrm>
              <a:off x="2314"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59" name="Freeform 3881"/>
            <p:cNvSpPr>
              <a:spLocks/>
            </p:cNvSpPr>
            <p:nvPr/>
          </p:nvSpPr>
          <p:spPr bwMode="auto">
            <a:xfrm>
              <a:off x="232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0" name="Freeform 3882"/>
            <p:cNvSpPr>
              <a:spLocks/>
            </p:cNvSpPr>
            <p:nvPr/>
          </p:nvSpPr>
          <p:spPr bwMode="auto">
            <a:xfrm>
              <a:off x="2327"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1" name="Freeform 3883"/>
            <p:cNvSpPr>
              <a:spLocks/>
            </p:cNvSpPr>
            <p:nvPr/>
          </p:nvSpPr>
          <p:spPr bwMode="auto">
            <a:xfrm>
              <a:off x="2333"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2" name="Freeform 3884"/>
            <p:cNvSpPr>
              <a:spLocks/>
            </p:cNvSpPr>
            <p:nvPr/>
          </p:nvSpPr>
          <p:spPr bwMode="auto">
            <a:xfrm>
              <a:off x="2340"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3" name="Freeform 3885"/>
            <p:cNvSpPr>
              <a:spLocks/>
            </p:cNvSpPr>
            <p:nvPr/>
          </p:nvSpPr>
          <p:spPr bwMode="auto">
            <a:xfrm>
              <a:off x="2346"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4" name="Freeform 3886"/>
            <p:cNvSpPr>
              <a:spLocks/>
            </p:cNvSpPr>
            <p:nvPr/>
          </p:nvSpPr>
          <p:spPr bwMode="auto">
            <a:xfrm>
              <a:off x="2352"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5" name="Freeform 3887"/>
            <p:cNvSpPr>
              <a:spLocks/>
            </p:cNvSpPr>
            <p:nvPr/>
          </p:nvSpPr>
          <p:spPr bwMode="auto">
            <a:xfrm>
              <a:off x="2359"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566" name="Freeform 3888"/>
            <p:cNvSpPr>
              <a:spLocks/>
            </p:cNvSpPr>
            <p:nvPr/>
          </p:nvSpPr>
          <p:spPr bwMode="auto">
            <a:xfrm>
              <a:off x="2365" y="3336"/>
              <a:ext cx="8" cy="1"/>
            </a:xfrm>
            <a:custGeom>
              <a:avLst/>
              <a:gdLst>
                <a:gd name="T0" fmla="*/ 0 w 5"/>
                <a:gd name="T1" fmla="*/ 0 h 1"/>
                <a:gd name="T2" fmla="*/ 274 w 5"/>
                <a:gd name="T3" fmla="*/ 0 h 1"/>
                <a:gd name="T4" fmla="*/ 354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4" y="0"/>
                  </a:lnTo>
                  <a:lnTo>
                    <a:pt x="5" y="0"/>
                  </a:lnTo>
                </a:path>
              </a:pathLst>
            </a:custGeom>
            <a:noFill/>
            <a:ln w="3175">
              <a:solidFill>
                <a:srgbClr val="07601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sp>
        <p:nvSpPr>
          <p:cNvPr id="34478" name="Rectangle 3889"/>
          <p:cNvSpPr>
            <a:spLocks noChangeArrowheads="1"/>
          </p:cNvSpPr>
          <p:nvPr/>
        </p:nvSpPr>
        <p:spPr bwMode="auto">
          <a:xfrm>
            <a:off x="3287713"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79" name="Rectangle 3890"/>
          <p:cNvSpPr>
            <a:spLocks noChangeArrowheads="1"/>
          </p:cNvSpPr>
          <p:nvPr/>
        </p:nvSpPr>
        <p:spPr bwMode="auto">
          <a:xfrm>
            <a:off x="329723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0" name="Rectangle 3891"/>
          <p:cNvSpPr>
            <a:spLocks noChangeArrowheads="1"/>
          </p:cNvSpPr>
          <p:nvPr/>
        </p:nvSpPr>
        <p:spPr bwMode="auto">
          <a:xfrm>
            <a:off x="330676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1" name="Rectangle 3892"/>
          <p:cNvSpPr>
            <a:spLocks noChangeArrowheads="1"/>
          </p:cNvSpPr>
          <p:nvPr/>
        </p:nvSpPr>
        <p:spPr bwMode="auto">
          <a:xfrm>
            <a:off x="331787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2" name="Rectangle 3893"/>
          <p:cNvSpPr>
            <a:spLocks noChangeArrowheads="1"/>
          </p:cNvSpPr>
          <p:nvPr/>
        </p:nvSpPr>
        <p:spPr bwMode="auto">
          <a:xfrm>
            <a:off x="332740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3" name="Rectangle 3894"/>
          <p:cNvSpPr>
            <a:spLocks noChangeArrowheads="1"/>
          </p:cNvSpPr>
          <p:nvPr/>
        </p:nvSpPr>
        <p:spPr bwMode="auto">
          <a:xfrm>
            <a:off x="3338513"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4" name="Rectangle 3895"/>
          <p:cNvSpPr>
            <a:spLocks noChangeArrowheads="1"/>
          </p:cNvSpPr>
          <p:nvPr/>
        </p:nvSpPr>
        <p:spPr bwMode="auto">
          <a:xfrm>
            <a:off x="334803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5" name="Rectangle 3896"/>
          <p:cNvSpPr>
            <a:spLocks noChangeArrowheads="1"/>
          </p:cNvSpPr>
          <p:nvPr/>
        </p:nvSpPr>
        <p:spPr bwMode="auto">
          <a:xfrm>
            <a:off x="335756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6" name="Rectangle 3897"/>
          <p:cNvSpPr>
            <a:spLocks noChangeArrowheads="1"/>
          </p:cNvSpPr>
          <p:nvPr/>
        </p:nvSpPr>
        <p:spPr bwMode="auto">
          <a:xfrm>
            <a:off x="3368675"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7" name="Rectangle 3898"/>
          <p:cNvSpPr>
            <a:spLocks noChangeArrowheads="1"/>
          </p:cNvSpPr>
          <p:nvPr/>
        </p:nvSpPr>
        <p:spPr bwMode="auto">
          <a:xfrm>
            <a:off x="337820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8" name="Rectangle 3899"/>
          <p:cNvSpPr>
            <a:spLocks noChangeArrowheads="1"/>
          </p:cNvSpPr>
          <p:nvPr/>
        </p:nvSpPr>
        <p:spPr bwMode="auto">
          <a:xfrm>
            <a:off x="3387725"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89" name="Rectangle 3900"/>
          <p:cNvSpPr>
            <a:spLocks noChangeArrowheads="1"/>
          </p:cNvSpPr>
          <p:nvPr/>
        </p:nvSpPr>
        <p:spPr bwMode="auto">
          <a:xfrm>
            <a:off x="339566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0" name="Rectangle 3901"/>
          <p:cNvSpPr>
            <a:spLocks noChangeArrowheads="1"/>
          </p:cNvSpPr>
          <p:nvPr/>
        </p:nvSpPr>
        <p:spPr bwMode="auto">
          <a:xfrm>
            <a:off x="3406775"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1" name="Rectangle 3902"/>
          <p:cNvSpPr>
            <a:spLocks noChangeArrowheads="1"/>
          </p:cNvSpPr>
          <p:nvPr/>
        </p:nvSpPr>
        <p:spPr bwMode="auto">
          <a:xfrm>
            <a:off x="341630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2" name="Rectangle 3903"/>
          <p:cNvSpPr>
            <a:spLocks noChangeArrowheads="1"/>
          </p:cNvSpPr>
          <p:nvPr/>
        </p:nvSpPr>
        <p:spPr bwMode="auto">
          <a:xfrm>
            <a:off x="342582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3" name="Rectangle 3904"/>
          <p:cNvSpPr>
            <a:spLocks noChangeArrowheads="1"/>
          </p:cNvSpPr>
          <p:nvPr/>
        </p:nvSpPr>
        <p:spPr bwMode="auto">
          <a:xfrm>
            <a:off x="3436938"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4" name="Rectangle 3905"/>
          <p:cNvSpPr>
            <a:spLocks noChangeArrowheads="1"/>
          </p:cNvSpPr>
          <p:nvPr/>
        </p:nvSpPr>
        <p:spPr bwMode="auto">
          <a:xfrm>
            <a:off x="344646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5" name="Rectangle 3906"/>
          <p:cNvSpPr>
            <a:spLocks noChangeArrowheads="1"/>
          </p:cNvSpPr>
          <p:nvPr/>
        </p:nvSpPr>
        <p:spPr bwMode="auto">
          <a:xfrm>
            <a:off x="345598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6" name="Rectangle 3907"/>
          <p:cNvSpPr>
            <a:spLocks noChangeArrowheads="1"/>
          </p:cNvSpPr>
          <p:nvPr/>
        </p:nvSpPr>
        <p:spPr bwMode="auto">
          <a:xfrm>
            <a:off x="3467100"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7" name="Rectangle 3908"/>
          <p:cNvSpPr>
            <a:spLocks noChangeArrowheads="1"/>
          </p:cNvSpPr>
          <p:nvPr/>
        </p:nvSpPr>
        <p:spPr bwMode="auto">
          <a:xfrm>
            <a:off x="347662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8" name="Rectangle 3909"/>
          <p:cNvSpPr>
            <a:spLocks noChangeArrowheads="1"/>
          </p:cNvSpPr>
          <p:nvPr/>
        </p:nvSpPr>
        <p:spPr bwMode="auto">
          <a:xfrm>
            <a:off x="348615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499" name="Rectangle 3910"/>
          <p:cNvSpPr>
            <a:spLocks noChangeArrowheads="1"/>
          </p:cNvSpPr>
          <p:nvPr/>
        </p:nvSpPr>
        <p:spPr bwMode="auto">
          <a:xfrm>
            <a:off x="3497263"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0" name="Rectangle 3911"/>
          <p:cNvSpPr>
            <a:spLocks noChangeArrowheads="1"/>
          </p:cNvSpPr>
          <p:nvPr/>
        </p:nvSpPr>
        <p:spPr bwMode="auto">
          <a:xfrm>
            <a:off x="350678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1" name="Rectangle 3912"/>
          <p:cNvSpPr>
            <a:spLocks noChangeArrowheads="1"/>
          </p:cNvSpPr>
          <p:nvPr/>
        </p:nvSpPr>
        <p:spPr bwMode="auto">
          <a:xfrm>
            <a:off x="351631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2" name="Rectangle 3913"/>
          <p:cNvSpPr>
            <a:spLocks noChangeArrowheads="1"/>
          </p:cNvSpPr>
          <p:nvPr/>
        </p:nvSpPr>
        <p:spPr bwMode="auto">
          <a:xfrm>
            <a:off x="352742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3" name="Rectangle 3914"/>
          <p:cNvSpPr>
            <a:spLocks noChangeArrowheads="1"/>
          </p:cNvSpPr>
          <p:nvPr/>
        </p:nvSpPr>
        <p:spPr bwMode="auto">
          <a:xfrm>
            <a:off x="353695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4" name="Rectangle 3915"/>
          <p:cNvSpPr>
            <a:spLocks noChangeArrowheads="1"/>
          </p:cNvSpPr>
          <p:nvPr/>
        </p:nvSpPr>
        <p:spPr bwMode="auto">
          <a:xfrm>
            <a:off x="3548063"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5" name="Rectangle 3916"/>
          <p:cNvSpPr>
            <a:spLocks noChangeArrowheads="1"/>
          </p:cNvSpPr>
          <p:nvPr/>
        </p:nvSpPr>
        <p:spPr bwMode="auto">
          <a:xfrm>
            <a:off x="355758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6" name="Rectangle 3917"/>
          <p:cNvSpPr>
            <a:spLocks noChangeArrowheads="1"/>
          </p:cNvSpPr>
          <p:nvPr/>
        </p:nvSpPr>
        <p:spPr bwMode="auto">
          <a:xfrm>
            <a:off x="356711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7" name="Rectangle 3918"/>
          <p:cNvSpPr>
            <a:spLocks noChangeArrowheads="1"/>
          </p:cNvSpPr>
          <p:nvPr/>
        </p:nvSpPr>
        <p:spPr bwMode="auto">
          <a:xfrm>
            <a:off x="3578225"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8" name="Rectangle 3919"/>
          <p:cNvSpPr>
            <a:spLocks noChangeArrowheads="1"/>
          </p:cNvSpPr>
          <p:nvPr/>
        </p:nvSpPr>
        <p:spPr bwMode="auto">
          <a:xfrm>
            <a:off x="358775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09" name="Rectangle 3920"/>
          <p:cNvSpPr>
            <a:spLocks noChangeArrowheads="1"/>
          </p:cNvSpPr>
          <p:nvPr/>
        </p:nvSpPr>
        <p:spPr bwMode="auto">
          <a:xfrm>
            <a:off x="359727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0" name="Rectangle 3921"/>
          <p:cNvSpPr>
            <a:spLocks noChangeArrowheads="1"/>
          </p:cNvSpPr>
          <p:nvPr/>
        </p:nvSpPr>
        <p:spPr bwMode="auto">
          <a:xfrm>
            <a:off x="3608388"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1" name="Rectangle 3922"/>
          <p:cNvSpPr>
            <a:spLocks noChangeArrowheads="1"/>
          </p:cNvSpPr>
          <p:nvPr/>
        </p:nvSpPr>
        <p:spPr bwMode="auto">
          <a:xfrm>
            <a:off x="361791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2" name="Rectangle 3923"/>
          <p:cNvSpPr>
            <a:spLocks noChangeArrowheads="1"/>
          </p:cNvSpPr>
          <p:nvPr/>
        </p:nvSpPr>
        <p:spPr bwMode="auto">
          <a:xfrm>
            <a:off x="362743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3" name="Rectangle 3924"/>
          <p:cNvSpPr>
            <a:spLocks noChangeArrowheads="1"/>
          </p:cNvSpPr>
          <p:nvPr/>
        </p:nvSpPr>
        <p:spPr bwMode="auto">
          <a:xfrm>
            <a:off x="363855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4" name="Rectangle 3925"/>
          <p:cNvSpPr>
            <a:spLocks noChangeArrowheads="1"/>
          </p:cNvSpPr>
          <p:nvPr/>
        </p:nvSpPr>
        <p:spPr bwMode="auto">
          <a:xfrm>
            <a:off x="364807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5" name="Rectangle 3926"/>
          <p:cNvSpPr>
            <a:spLocks noChangeArrowheads="1"/>
          </p:cNvSpPr>
          <p:nvPr/>
        </p:nvSpPr>
        <p:spPr bwMode="auto">
          <a:xfrm>
            <a:off x="3659188"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6" name="Rectangle 3927"/>
          <p:cNvSpPr>
            <a:spLocks noChangeArrowheads="1"/>
          </p:cNvSpPr>
          <p:nvPr/>
        </p:nvSpPr>
        <p:spPr bwMode="auto">
          <a:xfrm>
            <a:off x="366871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7" name="Rectangle 3928"/>
          <p:cNvSpPr>
            <a:spLocks noChangeArrowheads="1"/>
          </p:cNvSpPr>
          <p:nvPr/>
        </p:nvSpPr>
        <p:spPr bwMode="auto">
          <a:xfrm>
            <a:off x="367823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8" name="Rectangle 3929"/>
          <p:cNvSpPr>
            <a:spLocks noChangeArrowheads="1"/>
          </p:cNvSpPr>
          <p:nvPr/>
        </p:nvSpPr>
        <p:spPr bwMode="auto">
          <a:xfrm>
            <a:off x="3689350"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19" name="Rectangle 3930"/>
          <p:cNvSpPr>
            <a:spLocks noChangeArrowheads="1"/>
          </p:cNvSpPr>
          <p:nvPr/>
        </p:nvSpPr>
        <p:spPr bwMode="auto">
          <a:xfrm>
            <a:off x="369887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0" name="Rectangle 3931"/>
          <p:cNvSpPr>
            <a:spLocks noChangeArrowheads="1"/>
          </p:cNvSpPr>
          <p:nvPr/>
        </p:nvSpPr>
        <p:spPr bwMode="auto">
          <a:xfrm>
            <a:off x="370840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1" name="Rectangle 3932"/>
          <p:cNvSpPr>
            <a:spLocks noChangeArrowheads="1"/>
          </p:cNvSpPr>
          <p:nvPr/>
        </p:nvSpPr>
        <p:spPr bwMode="auto">
          <a:xfrm>
            <a:off x="3719513"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2" name="Rectangle 3933"/>
          <p:cNvSpPr>
            <a:spLocks noChangeArrowheads="1"/>
          </p:cNvSpPr>
          <p:nvPr/>
        </p:nvSpPr>
        <p:spPr bwMode="auto">
          <a:xfrm>
            <a:off x="372903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3" name="Rectangle 3934"/>
          <p:cNvSpPr>
            <a:spLocks noChangeArrowheads="1"/>
          </p:cNvSpPr>
          <p:nvPr/>
        </p:nvSpPr>
        <p:spPr bwMode="auto">
          <a:xfrm>
            <a:off x="3738563"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4" name="Rectangle 3935"/>
          <p:cNvSpPr>
            <a:spLocks noChangeArrowheads="1"/>
          </p:cNvSpPr>
          <p:nvPr/>
        </p:nvSpPr>
        <p:spPr bwMode="auto">
          <a:xfrm>
            <a:off x="3749675"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5" name="Rectangle 3936"/>
          <p:cNvSpPr>
            <a:spLocks noChangeArrowheads="1"/>
          </p:cNvSpPr>
          <p:nvPr/>
        </p:nvSpPr>
        <p:spPr bwMode="auto">
          <a:xfrm>
            <a:off x="3759200" y="5075238"/>
            <a:ext cx="20638"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6" name="Rectangle 3937"/>
          <p:cNvSpPr>
            <a:spLocks noChangeArrowheads="1"/>
          </p:cNvSpPr>
          <p:nvPr/>
        </p:nvSpPr>
        <p:spPr bwMode="auto">
          <a:xfrm>
            <a:off x="3770313" y="50752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7" name="Rectangle 3938"/>
          <p:cNvSpPr>
            <a:spLocks noChangeArrowheads="1"/>
          </p:cNvSpPr>
          <p:nvPr/>
        </p:nvSpPr>
        <p:spPr bwMode="auto">
          <a:xfrm>
            <a:off x="3779838" y="5075238"/>
            <a:ext cx="20637"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28" name="Freeform 3939"/>
          <p:cNvSpPr>
            <a:spLocks/>
          </p:cNvSpPr>
          <p:nvPr/>
        </p:nvSpPr>
        <p:spPr bwMode="auto">
          <a:xfrm>
            <a:off x="3789363" y="5073650"/>
            <a:ext cx="20637" cy="12700"/>
          </a:xfrm>
          <a:custGeom>
            <a:avLst/>
            <a:gdLst>
              <a:gd name="T0" fmla="*/ 2147483647 w 13"/>
              <a:gd name="T1" fmla="*/ 2147483647 h 8"/>
              <a:gd name="T2" fmla="*/ 0 w 13"/>
              <a:gd name="T3" fmla="*/ 2147483647 h 8"/>
              <a:gd name="T4" fmla="*/ 0 w 13"/>
              <a:gd name="T5" fmla="*/ 2147483647 h 8"/>
              <a:gd name="T6" fmla="*/ 2147483647 w 13"/>
              <a:gd name="T7" fmla="*/ 0 h 8"/>
              <a:gd name="T8" fmla="*/ 2147483647 w 13"/>
              <a:gd name="T9" fmla="*/ 0 h 8"/>
              <a:gd name="T10" fmla="*/ 2147483647 w 13"/>
              <a:gd name="T11" fmla="*/ 2147483647 h 8"/>
              <a:gd name="T12" fmla="*/ 2147483647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7" y="8"/>
                </a:moveTo>
                <a:lnTo>
                  <a:pt x="0" y="8"/>
                </a:lnTo>
                <a:lnTo>
                  <a:pt x="0" y="1"/>
                </a:lnTo>
                <a:lnTo>
                  <a:pt x="7" y="0"/>
                </a:lnTo>
                <a:lnTo>
                  <a:pt x="13" y="0"/>
                </a:lnTo>
                <a:lnTo>
                  <a:pt x="13" y="6"/>
                </a:lnTo>
                <a:lnTo>
                  <a:pt x="7"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29" name="Freeform 3940"/>
          <p:cNvSpPr>
            <a:spLocks/>
          </p:cNvSpPr>
          <p:nvPr/>
        </p:nvSpPr>
        <p:spPr bwMode="auto">
          <a:xfrm>
            <a:off x="3800475" y="5062538"/>
            <a:ext cx="19050" cy="20637"/>
          </a:xfrm>
          <a:custGeom>
            <a:avLst/>
            <a:gdLst>
              <a:gd name="T0" fmla="*/ 2147483647 w 12"/>
              <a:gd name="T1" fmla="*/ 2147483647 h 13"/>
              <a:gd name="T2" fmla="*/ 0 w 12"/>
              <a:gd name="T3" fmla="*/ 2147483647 h 13"/>
              <a:gd name="T4" fmla="*/ 0 w 12"/>
              <a:gd name="T5" fmla="*/ 2147483647 h 13"/>
              <a:gd name="T6" fmla="*/ 2147483647 w 12"/>
              <a:gd name="T7" fmla="*/ 0 h 13"/>
              <a:gd name="T8" fmla="*/ 2147483647 w 12"/>
              <a:gd name="T9" fmla="*/ 0 h 13"/>
              <a:gd name="T10" fmla="*/ 2147483647 w 12"/>
              <a:gd name="T11" fmla="*/ 2147483647 h 13"/>
              <a:gd name="T12" fmla="*/ 2147483647 w 12"/>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6" y="13"/>
                </a:moveTo>
                <a:lnTo>
                  <a:pt x="0" y="13"/>
                </a:lnTo>
                <a:lnTo>
                  <a:pt x="0" y="7"/>
                </a:lnTo>
                <a:lnTo>
                  <a:pt x="6" y="0"/>
                </a:lnTo>
                <a:lnTo>
                  <a:pt x="12" y="0"/>
                </a:lnTo>
                <a:lnTo>
                  <a:pt x="12" y="7"/>
                </a:lnTo>
                <a:lnTo>
                  <a:pt x="6" y="13"/>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0" name="Freeform 3941"/>
          <p:cNvSpPr>
            <a:spLocks/>
          </p:cNvSpPr>
          <p:nvPr/>
        </p:nvSpPr>
        <p:spPr bwMode="auto">
          <a:xfrm>
            <a:off x="3810000" y="5045075"/>
            <a:ext cx="20638" cy="28575"/>
          </a:xfrm>
          <a:custGeom>
            <a:avLst/>
            <a:gdLst>
              <a:gd name="T0" fmla="*/ 2147483647 w 13"/>
              <a:gd name="T1" fmla="*/ 2147483647 h 18"/>
              <a:gd name="T2" fmla="*/ 0 w 13"/>
              <a:gd name="T3" fmla="*/ 2147483647 h 18"/>
              <a:gd name="T4" fmla="*/ 0 w 13"/>
              <a:gd name="T5" fmla="*/ 2147483647 h 18"/>
              <a:gd name="T6" fmla="*/ 2147483647 w 13"/>
              <a:gd name="T7" fmla="*/ 0 h 18"/>
              <a:gd name="T8" fmla="*/ 2147483647 w 13"/>
              <a:gd name="T9" fmla="*/ 0 h 18"/>
              <a:gd name="T10" fmla="*/ 2147483647 w 13"/>
              <a:gd name="T11" fmla="*/ 2147483647 h 18"/>
              <a:gd name="T12" fmla="*/ 2147483647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6" y="18"/>
                </a:moveTo>
                <a:lnTo>
                  <a:pt x="0" y="18"/>
                </a:lnTo>
                <a:lnTo>
                  <a:pt x="0" y="11"/>
                </a:lnTo>
                <a:lnTo>
                  <a:pt x="6" y="0"/>
                </a:lnTo>
                <a:lnTo>
                  <a:pt x="13" y="0"/>
                </a:lnTo>
                <a:lnTo>
                  <a:pt x="13" y="6"/>
                </a:lnTo>
                <a:lnTo>
                  <a:pt x="6" y="1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1" name="Freeform 3942"/>
          <p:cNvSpPr>
            <a:spLocks/>
          </p:cNvSpPr>
          <p:nvPr/>
        </p:nvSpPr>
        <p:spPr bwMode="auto">
          <a:xfrm>
            <a:off x="3819525" y="5011738"/>
            <a:ext cx="17463" cy="42862"/>
          </a:xfrm>
          <a:custGeom>
            <a:avLst/>
            <a:gdLst>
              <a:gd name="T0" fmla="*/ 2147483647 w 11"/>
              <a:gd name="T1" fmla="*/ 2147483647 h 27"/>
              <a:gd name="T2" fmla="*/ 0 w 11"/>
              <a:gd name="T3" fmla="*/ 2147483647 h 27"/>
              <a:gd name="T4" fmla="*/ 0 w 11"/>
              <a:gd name="T5" fmla="*/ 2147483647 h 27"/>
              <a:gd name="T6" fmla="*/ 2147483647 w 11"/>
              <a:gd name="T7" fmla="*/ 0 h 27"/>
              <a:gd name="T8" fmla="*/ 2147483647 w 11"/>
              <a:gd name="T9" fmla="*/ 0 h 27"/>
              <a:gd name="T10" fmla="*/ 2147483647 w 11"/>
              <a:gd name="T11" fmla="*/ 2147483647 h 27"/>
              <a:gd name="T12" fmla="*/ 2147483647 w 11"/>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7">
                <a:moveTo>
                  <a:pt x="7" y="27"/>
                </a:moveTo>
                <a:lnTo>
                  <a:pt x="0" y="27"/>
                </a:lnTo>
                <a:lnTo>
                  <a:pt x="0" y="21"/>
                </a:lnTo>
                <a:lnTo>
                  <a:pt x="5" y="0"/>
                </a:lnTo>
                <a:lnTo>
                  <a:pt x="11" y="0"/>
                </a:lnTo>
                <a:lnTo>
                  <a:pt x="11" y="7"/>
                </a:lnTo>
                <a:lnTo>
                  <a:pt x="7" y="2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2" name="Freeform 3943"/>
          <p:cNvSpPr>
            <a:spLocks/>
          </p:cNvSpPr>
          <p:nvPr/>
        </p:nvSpPr>
        <p:spPr bwMode="auto">
          <a:xfrm>
            <a:off x="3827463" y="4967288"/>
            <a:ext cx="20637" cy="55562"/>
          </a:xfrm>
          <a:custGeom>
            <a:avLst/>
            <a:gdLst>
              <a:gd name="T0" fmla="*/ 2147483647 w 13"/>
              <a:gd name="T1" fmla="*/ 2147483647 h 35"/>
              <a:gd name="T2" fmla="*/ 0 w 13"/>
              <a:gd name="T3" fmla="*/ 2147483647 h 35"/>
              <a:gd name="T4" fmla="*/ 0 w 13"/>
              <a:gd name="T5" fmla="*/ 2147483647 h 35"/>
              <a:gd name="T6" fmla="*/ 2147483647 w 13"/>
              <a:gd name="T7" fmla="*/ 0 h 35"/>
              <a:gd name="T8" fmla="*/ 2147483647 w 13"/>
              <a:gd name="T9" fmla="*/ 0 h 35"/>
              <a:gd name="T10" fmla="*/ 2147483647 w 13"/>
              <a:gd name="T11" fmla="*/ 2147483647 h 35"/>
              <a:gd name="T12" fmla="*/ 2147483647 w 13"/>
              <a:gd name="T13" fmla="*/ 2147483647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5">
                <a:moveTo>
                  <a:pt x="6" y="35"/>
                </a:moveTo>
                <a:lnTo>
                  <a:pt x="0" y="35"/>
                </a:lnTo>
                <a:lnTo>
                  <a:pt x="0" y="28"/>
                </a:lnTo>
                <a:lnTo>
                  <a:pt x="6" y="0"/>
                </a:lnTo>
                <a:lnTo>
                  <a:pt x="13" y="0"/>
                </a:lnTo>
                <a:lnTo>
                  <a:pt x="13" y="6"/>
                </a:lnTo>
                <a:lnTo>
                  <a:pt x="6" y="3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3" name="Freeform 3944"/>
          <p:cNvSpPr>
            <a:spLocks/>
          </p:cNvSpPr>
          <p:nvPr/>
        </p:nvSpPr>
        <p:spPr bwMode="auto">
          <a:xfrm>
            <a:off x="3836988" y="4908550"/>
            <a:ext cx="20637" cy="68263"/>
          </a:xfrm>
          <a:custGeom>
            <a:avLst/>
            <a:gdLst>
              <a:gd name="T0" fmla="*/ 2147483647 w 13"/>
              <a:gd name="T1" fmla="*/ 2147483647 h 43"/>
              <a:gd name="T2" fmla="*/ 0 w 13"/>
              <a:gd name="T3" fmla="*/ 2147483647 h 43"/>
              <a:gd name="T4" fmla="*/ 0 w 13"/>
              <a:gd name="T5" fmla="*/ 2147483647 h 43"/>
              <a:gd name="T6" fmla="*/ 2147483647 w 13"/>
              <a:gd name="T7" fmla="*/ 0 h 43"/>
              <a:gd name="T8" fmla="*/ 2147483647 w 13"/>
              <a:gd name="T9" fmla="*/ 0 h 43"/>
              <a:gd name="T10" fmla="*/ 2147483647 w 13"/>
              <a:gd name="T11" fmla="*/ 2147483647 h 43"/>
              <a:gd name="T12" fmla="*/ 2147483647 w 13"/>
              <a:gd name="T13" fmla="*/ 2147483647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3">
                <a:moveTo>
                  <a:pt x="7" y="43"/>
                </a:moveTo>
                <a:lnTo>
                  <a:pt x="0" y="43"/>
                </a:lnTo>
                <a:lnTo>
                  <a:pt x="0" y="37"/>
                </a:lnTo>
                <a:lnTo>
                  <a:pt x="7" y="0"/>
                </a:lnTo>
                <a:lnTo>
                  <a:pt x="13" y="0"/>
                </a:lnTo>
                <a:lnTo>
                  <a:pt x="13" y="7"/>
                </a:lnTo>
                <a:lnTo>
                  <a:pt x="7" y="43"/>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4" name="Freeform 3945"/>
          <p:cNvSpPr>
            <a:spLocks/>
          </p:cNvSpPr>
          <p:nvPr/>
        </p:nvSpPr>
        <p:spPr bwMode="auto">
          <a:xfrm>
            <a:off x="3848100" y="4843463"/>
            <a:ext cx="20638" cy="76200"/>
          </a:xfrm>
          <a:custGeom>
            <a:avLst/>
            <a:gdLst>
              <a:gd name="T0" fmla="*/ 2147483647 w 13"/>
              <a:gd name="T1" fmla="*/ 2147483647 h 48"/>
              <a:gd name="T2" fmla="*/ 0 w 13"/>
              <a:gd name="T3" fmla="*/ 2147483647 h 48"/>
              <a:gd name="T4" fmla="*/ 0 w 13"/>
              <a:gd name="T5" fmla="*/ 2147483647 h 48"/>
              <a:gd name="T6" fmla="*/ 2147483647 w 13"/>
              <a:gd name="T7" fmla="*/ 0 h 48"/>
              <a:gd name="T8" fmla="*/ 2147483647 w 13"/>
              <a:gd name="T9" fmla="*/ 0 h 48"/>
              <a:gd name="T10" fmla="*/ 2147483647 w 13"/>
              <a:gd name="T11" fmla="*/ 2147483647 h 48"/>
              <a:gd name="T12" fmla="*/ 2147483647 w 13"/>
              <a:gd name="T13" fmla="*/ 2147483647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8">
                <a:moveTo>
                  <a:pt x="6" y="48"/>
                </a:moveTo>
                <a:lnTo>
                  <a:pt x="0" y="48"/>
                </a:lnTo>
                <a:lnTo>
                  <a:pt x="0" y="41"/>
                </a:lnTo>
                <a:lnTo>
                  <a:pt x="6" y="0"/>
                </a:lnTo>
                <a:lnTo>
                  <a:pt x="13" y="0"/>
                </a:lnTo>
                <a:lnTo>
                  <a:pt x="13" y="6"/>
                </a:lnTo>
                <a:lnTo>
                  <a:pt x="6" y="4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5" name="Freeform 3946"/>
          <p:cNvSpPr>
            <a:spLocks/>
          </p:cNvSpPr>
          <p:nvPr/>
        </p:nvSpPr>
        <p:spPr bwMode="auto">
          <a:xfrm>
            <a:off x="3857625" y="4770438"/>
            <a:ext cx="20638" cy="82550"/>
          </a:xfrm>
          <a:custGeom>
            <a:avLst/>
            <a:gdLst>
              <a:gd name="T0" fmla="*/ 2147483647 w 13"/>
              <a:gd name="T1" fmla="*/ 2147483647 h 52"/>
              <a:gd name="T2" fmla="*/ 0 w 13"/>
              <a:gd name="T3" fmla="*/ 2147483647 h 52"/>
              <a:gd name="T4" fmla="*/ 0 w 13"/>
              <a:gd name="T5" fmla="*/ 2147483647 h 52"/>
              <a:gd name="T6" fmla="*/ 2147483647 w 13"/>
              <a:gd name="T7" fmla="*/ 0 h 52"/>
              <a:gd name="T8" fmla="*/ 2147483647 w 13"/>
              <a:gd name="T9" fmla="*/ 0 h 52"/>
              <a:gd name="T10" fmla="*/ 2147483647 w 13"/>
              <a:gd name="T11" fmla="*/ 2147483647 h 52"/>
              <a:gd name="T12" fmla="*/ 2147483647 w 13"/>
              <a:gd name="T13" fmla="*/ 2147483647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2">
                <a:moveTo>
                  <a:pt x="7" y="52"/>
                </a:moveTo>
                <a:lnTo>
                  <a:pt x="0" y="52"/>
                </a:lnTo>
                <a:lnTo>
                  <a:pt x="0" y="46"/>
                </a:lnTo>
                <a:lnTo>
                  <a:pt x="7" y="0"/>
                </a:lnTo>
                <a:lnTo>
                  <a:pt x="13" y="0"/>
                </a:lnTo>
                <a:lnTo>
                  <a:pt x="13" y="6"/>
                </a:lnTo>
                <a:lnTo>
                  <a:pt x="7" y="5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6" name="Freeform 3947"/>
          <p:cNvSpPr>
            <a:spLocks/>
          </p:cNvSpPr>
          <p:nvPr/>
        </p:nvSpPr>
        <p:spPr bwMode="auto">
          <a:xfrm>
            <a:off x="3868738" y="4691063"/>
            <a:ext cx="19050" cy="88900"/>
          </a:xfrm>
          <a:custGeom>
            <a:avLst/>
            <a:gdLst>
              <a:gd name="T0" fmla="*/ 2147483647 w 12"/>
              <a:gd name="T1" fmla="*/ 2147483647 h 56"/>
              <a:gd name="T2" fmla="*/ 0 w 12"/>
              <a:gd name="T3" fmla="*/ 2147483647 h 56"/>
              <a:gd name="T4" fmla="*/ 0 w 12"/>
              <a:gd name="T5" fmla="*/ 2147483647 h 56"/>
              <a:gd name="T6" fmla="*/ 2147483647 w 12"/>
              <a:gd name="T7" fmla="*/ 0 h 56"/>
              <a:gd name="T8" fmla="*/ 2147483647 w 12"/>
              <a:gd name="T9" fmla="*/ 0 h 56"/>
              <a:gd name="T10" fmla="*/ 2147483647 w 12"/>
              <a:gd name="T11" fmla="*/ 2147483647 h 56"/>
              <a:gd name="T12" fmla="*/ 2147483647 w 12"/>
              <a:gd name="T13" fmla="*/ 2147483647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56">
                <a:moveTo>
                  <a:pt x="6" y="56"/>
                </a:moveTo>
                <a:lnTo>
                  <a:pt x="0" y="56"/>
                </a:lnTo>
                <a:lnTo>
                  <a:pt x="0" y="50"/>
                </a:lnTo>
                <a:lnTo>
                  <a:pt x="6" y="0"/>
                </a:lnTo>
                <a:lnTo>
                  <a:pt x="12" y="0"/>
                </a:lnTo>
                <a:lnTo>
                  <a:pt x="12" y="7"/>
                </a:lnTo>
                <a:lnTo>
                  <a:pt x="6" y="5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7" name="Freeform 3948"/>
          <p:cNvSpPr>
            <a:spLocks/>
          </p:cNvSpPr>
          <p:nvPr/>
        </p:nvSpPr>
        <p:spPr bwMode="auto">
          <a:xfrm>
            <a:off x="3878263" y="4618038"/>
            <a:ext cx="20637" cy="84137"/>
          </a:xfrm>
          <a:custGeom>
            <a:avLst/>
            <a:gdLst>
              <a:gd name="T0" fmla="*/ 2147483647 w 13"/>
              <a:gd name="T1" fmla="*/ 2147483647 h 53"/>
              <a:gd name="T2" fmla="*/ 0 w 13"/>
              <a:gd name="T3" fmla="*/ 2147483647 h 53"/>
              <a:gd name="T4" fmla="*/ 0 w 13"/>
              <a:gd name="T5" fmla="*/ 2147483647 h 53"/>
              <a:gd name="T6" fmla="*/ 2147483647 w 13"/>
              <a:gd name="T7" fmla="*/ 0 h 53"/>
              <a:gd name="T8" fmla="*/ 2147483647 w 13"/>
              <a:gd name="T9" fmla="*/ 0 h 53"/>
              <a:gd name="T10" fmla="*/ 2147483647 w 13"/>
              <a:gd name="T11" fmla="*/ 2147483647 h 53"/>
              <a:gd name="T12" fmla="*/ 2147483647 w 13"/>
              <a:gd name="T13" fmla="*/ 2147483647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3">
                <a:moveTo>
                  <a:pt x="6" y="53"/>
                </a:moveTo>
                <a:lnTo>
                  <a:pt x="0" y="53"/>
                </a:lnTo>
                <a:lnTo>
                  <a:pt x="0" y="46"/>
                </a:lnTo>
                <a:lnTo>
                  <a:pt x="6" y="0"/>
                </a:lnTo>
                <a:lnTo>
                  <a:pt x="13" y="0"/>
                </a:lnTo>
                <a:lnTo>
                  <a:pt x="13" y="7"/>
                </a:lnTo>
                <a:lnTo>
                  <a:pt x="6" y="53"/>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8" name="Freeform 3949"/>
          <p:cNvSpPr>
            <a:spLocks/>
          </p:cNvSpPr>
          <p:nvPr/>
        </p:nvSpPr>
        <p:spPr bwMode="auto">
          <a:xfrm>
            <a:off x="3887788" y="4548188"/>
            <a:ext cx="20637" cy="80962"/>
          </a:xfrm>
          <a:custGeom>
            <a:avLst/>
            <a:gdLst>
              <a:gd name="T0" fmla="*/ 2147483647 w 13"/>
              <a:gd name="T1" fmla="*/ 2147483647 h 51"/>
              <a:gd name="T2" fmla="*/ 0 w 13"/>
              <a:gd name="T3" fmla="*/ 2147483647 h 51"/>
              <a:gd name="T4" fmla="*/ 0 w 13"/>
              <a:gd name="T5" fmla="*/ 2147483647 h 51"/>
              <a:gd name="T6" fmla="*/ 2147483647 w 13"/>
              <a:gd name="T7" fmla="*/ 0 h 51"/>
              <a:gd name="T8" fmla="*/ 2147483647 w 13"/>
              <a:gd name="T9" fmla="*/ 0 h 51"/>
              <a:gd name="T10" fmla="*/ 2147483647 w 13"/>
              <a:gd name="T11" fmla="*/ 2147483647 h 51"/>
              <a:gd name="T12" fmla="*/ 2147483647 w 13"/>
              <a:gd name="T13" fmla="*/ 2147483647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1">
                <a:moveTo>
                  <a:pt x="7" y="51"/>
                </a:moveTo>
                <a:lnTo>
                  <a:pt x="0" y="51"/>
                </a:lnTo>
                <a:lnTo>
                  <a:pt x="0" y="44"/>
                </a:lnTo>
                <a:lnTo>
                  <a:pt x="7" y="0"/>
                </a:lnTo>
                <a:lnTo>
                  <a:pt x="13" y="0"/>
                </a:lnTo>
                <a:lnTo>
                  <a:pt x="13" y="6"/>
                </a:lnTo>
                <a:lnTo>
                  <a:pt x="7" y="5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39" name="Freeform 3950"/>
          <p:cNvSpPr>
            <a:spLocks/>
          </p:cNvSpPr>
          <p:nvPr/>
        </p:nvSpPr>
        <p:spPr bwMode="auto">
          <a:xfrm>
            <a:off x="3898900" y="4479925"/>
            <a:ext cx="19050" cy="77788"/>
          </a:xfrm>
          <a:custGeom>
            <a:avLst/>
            <a:gdLst>
              <a:gd name="T0" fmla="*/ 2147483647 w 12"/>
              <a:gd name="T1" fmla="*/ 2147483647 h 49"/>
              <a:gd name="T2" fmla="*/ 0 w 12"/>
              <a:gd name="T3" fmla="*/ 2147483647 h 49"/>
              <a:gd name="T4" fmla="*/ 0 w 12"/>
              <a:gd name="T5" fmla="*/ 2147483647 h 49"/>
              <a:gd name="T6" fmla="*/ 2147483647 w 12"/>
              <a:gd name="T7" fmla="*/ 0 h 49"/>
              <a:gd name="T8" fmla="*/ 2147483647 w 12"/>
              <a:gd name="T9" fmla="*/ 0 h 49"/>
              <a:gd name="T10" fmla="*/ 2147483647 w 12"/>
              <a:gd name="T11" fmla="*/ 2147483647 h 49"/>
              <a:gd name="T12" fmla="*/ 2147483647 w 12"/>
              <a:gd name="T13" fmla="*/ 214748364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49">
                <a:moveTo>
                  <a:pt x="6" y="49"/>
                </a:moveTo>
                <a:lnTo>
                  <a:pt x="0" y="49"/>
                </a:lnTo>
                <a:lnTo>
                  <a:pt x="0" y="43"/>
                </a:lnTo>
                <a:lnTo>
                  <a:pt x="6" y="0"/>
                </a:lnTo>
                <a:lnTo>
                  <a:pt x="12" y="0"/>
                </a:lnTo>
                <a:lnTo>
                  <a:pt x="12" y="6"/>
                </a:lnTo>
                <a:lnTo>
                  <a:pt x="6" y="4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0" name="Freeform 3951"/>
          <p:cNvSpPr>
            <a:spLocks/>
          </p:cNvSpPr>
          <p:nvPr/>
        </p:nvSpPr>
        <p:spPr bwMode="auto">
          <a:xfrm>
            <a:off x="3908425" y="4416425"/>
            <a:ext cx="20638" cy="73025"/>
          </a:xfrm>
          <a:custGeom>
            <a:avLst/>
            <a:gdLst>
              <a:gd name="T0" fmla="*/ 2147483647 w 13"/>
              <a:gd name="T1" fmla="*/ 2147483647 h 46"/>
              <a:gd name="T2" fmla="*/ 0 w 13"/>
              <a:gd name="T3" fmla="*/ 2147483647 h 46"/>
              <a:gd name="T4" fmla="*/ 0 w 13"/>
              <a:gd name="T5" fmla="*/ 2147483647 h 46"/>
              <a:gd name="T6" fmla="*/ 2147483647 w 13"/>
              <a:gd name="T7" fmla="*/ 0 h 46"/>
              <a:gd name="T8" fmla="*/ 2147483647 w 13"/>
              <a:gd name="T9" fmla="*/ 0 h 46"/>
              <a:gd name="T10" fmla="*/ 2147483647 w 13"/>
              <a:gd name="T11" fmla="*/ 2147483647 h 46"/>
              <a:gd name="T12" fmla="*/ 2147483647 w 13"/>
              <a:gd name="T13" fmla="*/ 214748364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6">
                <a:moveTo>
                  <a:pt x="6" y="46"/>
                </a:moveTo>
                <a:lnTo>
                  <a:pt x="0" y="46"/>
                </a:lnTo>
                <a:lnTo>
                  <a:pt x="0" y="40"/>
                </a:lnTo>
                <a:lnTo>
                  <a:pt x="6" y="0"/>
                </a:lnTo>
                <a:lnTo>
                  <a:pt x="13" y="0"/>
                </a:lnTo>
                <a:lnTo>
                  <a:pt x="13" y="6"/>
                </a:lnTo>
                <a:lnTo>
                  <a:pt x="6" y="4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1" name="Freeform 3952"/>
          <p:cNvSpPr>
            <a:spLocks/>
          </p:cNvSpPr>
          <p:nvPr/>
        </p:nvSpPr>
        <p:spPr bwMode="auto">
          <a:xfrm>
            <a:off x="3917950" y="4360863"/>
            <a:ext cx="20638" cy="65087"/>
          </a:xfrm>
          <a:custGeom>
            <a:avLst/>
            <a:gdLst>
              <a:gd name="T0" fmla="*/ 2147483647 w 13"/>
              <a:gd name="T1" fmla="*/ 2147483647 h 41"/>
              <a:gd name="T2" fmla="*/ 0 w 13"/>
              <a:gd name="T3" fmla="*/ 2147483647 h 41"/>
              <a:gd name="T4" fmla="*/ 0 w 13"/>
              <a:gd name="T5" fmla="*/ 2147483647 h 41"/>
              <a:gd name="T6" fmla="*/ 2147483647 w 13"/>
              <a:gd name="T7" fmla="*/ 0 h 41"/>
              <a:gd name="T8" fmla="*/ 2147483647 w 13"/>
              <a:gd name="T9" fmla="*/ 0 h 41"/>
              <a:gd name="T10" fmla="*/ 2147483647 w 13"/>
              <a:gd name="T11" fmla="*/ 2147483647 h 41"/>
              <a:gd name="T12" fmla="*/ 2147483647 w 13"/>
              <a:gd name="T13" fmla="*/ 214748364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41">
                <a:moveTo>
                  <a:pt x="7" y="41"/>
                </a:moveTo>
                <a:lnTo>
                  <a:pt x="0" y="41"/>
                </a:lnTo>
                <a:lnTo>
                  <a:pt x="0" y="35"/>
                </a:lnTo>
                <a:lnTo>
                  <a:pt x="7" y="0"/>
                </a:lnTo>
                <a:lnTo>
                  <a:pt x="13" y="0"/>
                </a:lnTo>
                <a:lnTo>
                  <a:pt x="13" y="6"/>
                </a:lnTo>
                <a:lnTo>
                  <a:pt x="7" y="4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2" name="Freeform 3953"/>
          <p:cNvSpPr>
            <a:spLocks/>
          </p:cNvSpPr>
          <p:nvPr/>
        </p:nvSpPr>
        <p:spPr bwMode="auto">
          <a:xfrm>
            <a:off x="3929063" y="4314825"/>
            <a:ext cx="19050" cy="55563"/>
          </a:xfrm>
          <a:custGeom>
            <a:avLst/>
            <a:gdLst>
              <a:gd name="T0" fmla="*/ 2147483647 w 12"/>
              <a:gd name="T1" fmla="*/ 2147483647 h 35"/>
              <a:gd name="T2" fmla="*/ 0 w 12"/>
              <a:gd name="T3" fmla="*/ 2147483647 h 35"/>
              <a:gd name="T4" fmla="*/ 0 w 12"/>
              <a:gd name="T5" fmla="*/ 2147483647 h 35"/>
              <a:gd name="T6" fmla="*/ 2147483647 w 12"/>
              <a:gd name="T7" fmla="*/ 0 h 35"/>
              <a:gd name="T8" fmla="*/ 2147483647 w 12"/>
              <a:gd name="T9" fmla="*/ 0 h 35"/>
              <a:gd name="T10" fmla="*/ 2147483647 w 12"/>
              <a:gd name="T11" fmla="*/ 2147483647 h 35"/>
              <a:gd name="T12" fmla="*/ 2147483647 w 12"/>
              <a:gd name="T13" fmla="*/ 2147483647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5">
                <a:moveTo>
                  <a:pt x="6" y="35"/>
                </a:moveTo>
                <a:lnTo>
                  <a:pt x="0" y="35"/>
                </a:lnTo>
                <a:lnTo>
                  <a:pt x="0" y="29"/>
                </a:lnTo>
                <a:lnTo>
                  <a:pt x="6" y="0"/>
                </a:lnTo>
                <a:lnTo>
                  <a:pt x="12" y="0"/>
                </a:lnTo>
                <a:lnTo>
                  <a:pt x="12" y="7"/>
                </a:lnTo>
                <a:lnTo>
                  <a:pt x="6" y="3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3" name="Freeform 3954"/>
          <p:cNvSpPr>
            <a:spLocks/>
          </p:cNvSpPr>
          <p:nvPr/>
        </p:nvSpPr>
        <p:spPr bwMode="auto">
          <a:xfrm>
            <a:off x="3938588" y="4276725"/>
            <a:ext cx="20637" cy="49213"/>
          </a:xfrm>
          <a:custGeom>
            <a:avLst/>
            <a:gdLst>
              <a:gd name="T0" fmla="*/ 2147483647 w 13"/>
              <a:gd name="T1" fmla="*/ 2147483647 h 31"/>
              <a:gd name="T2" fmla="*/ 0 w 13"/>
              <a:gd name="T3" fmla="*/ 2147483647 h 31"/>
              <a:gd name="T4" fmla="*/ 0 w 13"/>
              <a:gd name="T5" fmla="*/ 2147483647 h 31"/>
              <a:gd name="T6" fmla="*/ 2147483647 w 13"/>
              <a:gd name="T7" fmla="*/ 0 h 31"/>
              <a:gd name="T8" fmla="*/ 2147483647 w 13"/>
              <a:gd name="T9" fmla="*/ 0 h 31"/>
              <a:gd name="T10" fmla="*/ 2147483647 w 13"/>
              <a:gd name="T11" fmla="*/ 2147483647 h 31"/>
              <a:gd name="T12" fmla="*/ 2147483647 w 13"/>
              <a:gd name="T13" fmla="*/ 2147483647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1">
                <a:moveTo>
                  <a:pt x="6" y="31"/>
                </a:moveTo>
                <a:lnTo>
                  <a:pt x="0" y="31"/>
                </a:lnTo>
                <a:lnTo>
                  <a:pt x="0" y="24"/>
                </a:lnTo>
                <a:lnTo>
                  <a:pt x="6" y="0"/>
                </a:lnTo>
                <a:lnTo>
                  <a:pt x="13" y="0"/>
                </a:lnTo>
                <a:lnTo>
                  <a:pt x="13" y="7"/>
                </a:lnTo>
                <a:lnTo>
                  <a:pt x="6" y="3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4" name="Freeform 3955"/>
          <p:cNvSpPr>
            <a:spLocks/>
          </p:cNvSpPr>
          <p:nvPr/>
        </p:nvSpPr>
        <p:spPr bwMode="auto">
          <a:xfrm>
            <a:off x="3948113" y="4244975"/>
            <a:ext cx="20637" cy="42863"/>
          </a:xfrm>
          <a:custGeom>
            <a:avLst/>
            <a:gdLst>
              <a:gd name="T0" fmla="*/ 2147483647 w 13"/>
              <a:gd name="T1" fmla="*/ 2147483647 h 27"/>
              <a:gd name="T2" fmla="*/ 0 w 13"/>
              <a:gd name="T3" fmla="*/ 2147483647 h 27"/>
              <a:gd name="T4" fmla="*/ 0 w 13"/>
              <a:gd name="T5" fmla="*/ 2147483647 h 27"/>
              <a:gd name="T6" fmla="*/ 2147483647 w 13"/>
              <a:gd name="T7" fmla="*/ 0 h 27"/>
              <a:gd name="T8" fmla="*/ 2147483647 w 13"/>
              <a:gd name="T9" fmla="*/ 0 h 27"/>
              <a:gd name="T10" fmla="*/ 2147483647 w 13"/>
              <a:gd name="T11" fmla="*/ 2147483647 h 27"/>
              <a:gd name="T12" fmla="*/ 2147483647 w 13"/>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7">
                <a:moveTo>
                  <a:pt x="7" y="27"/>
                </a:moveTo>
                <a:lnTo>
                  <a:pt x="0" y="27"/>
                </a:lnTo>
                <a:lnTo>
                  <a:pt x="0" y="20"/>
                </a:lnTo>
                <a:lnTo>
                  <a:pt x="7" y="0"/>
                </a:lnTo>
                <a:lnTo>
                  <a:pt x="13" y="0"/>
                </a:lnTo>
                <a:lnTo>
                  <a:pt x="13" y="6"/>
                </a:lnTo>
                <a:lnTo>
                  <a:pt x="7" y="2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5" name="Freeform 3956"/>
          <p:cNvSpPr>
            <a:spLocks/>
          </p:cNvSpPr>
          <p:nvPr/>
        </p:nvSpPr>
        <p:spPr bwMode="auto">
          <a:xfrm>
            <a:off x="3959225" y="4216400"/>
            <a:ext cx="20638" cy="38100"/>
          </a:xfrm>
          <a:custGeom>
            <a:avLst/>
            <a:gdLst>
              <a:gd name="T0" fmla="*/ 2147483647 w 13"/>
              <a:gd name="T1" fmla="*/ 2147483647 h 24"/>
              <a:gd name="T2" fmla="*/ 0 w 13"/>
              <a:gd name="T3" fmla="*/ 2147483647 h 24"/>
              <a:gd name="T4" fmla="*/ 0 w 13"/>
              <a:gd name="T5" fmla="*/ 2147483647 h 24"/>
              <a:gd name="T6" fmla="*/ 2147483647 w 13"/>
              <a:gd name="T7" fmla="*/ 0 h 24"/>
              <a:gd name="T8" fmla="*/ 2147483647 w 13"/>
              <a:gd name="T9" fmla="*/ 0 h 24"/>
              <a:gd name="T10" fmla="*/ 2147483647 w 13"/>
              <a:gd name="T11" fmla="*/ 2147483647 h 24"/>
              <a:gd name="T12" fmla="*/ 2147483647 w 13"/>
              <a:gd name="T13" fmla="*/ 214748364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4">
                <a:moveTo>
                  <a:pt x="6" y="24"/>
                </a:moveTo>
                <a:lnTo>
                  <a:pt x="0" y="24"/>
                </a:lnTo>
                <a:lnTo>
                  <a:pt x="0" y="18"/>
                </a:lnTo>
                <a:lnTo>
                  <a:pt x="6" y="0"/>
                </a:lnTo>
                <a:lnTo>
                  <a:pt x="13" y="0"/>
                </a:lnTo>
                <a:lnTo>
                  <a:pt x="13" y="7"/>
                </a:lnTo>
                <a:lnTo>
                  <a:pt x="6" y="2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6" name="Freeform 3957"/>
          <p:cNvSpPr>
            <a:spLocks/>
          </p:cNvSpPr>
          <p:nvPr/>
        </p:nvSpPr>
        <p:spPr bwMode="auto">
          <a:xfrm>
            <a:off x="3968750" y="4198938"/>
            <a:ext cx="20638" cy="28575"/>
          </a:xfrm>
          <a:custGeom>
            <a:avLst/>
            <a:gdLst>
              <a:gd name="T0" fmla="*/ 2147483647 w 13"/>
              <a:gd name="T1" fmla="*/ 2147483647 h 18"/>
              <a:gd name="T2" fmla="*/ 0 w 13"/>
              <a:gd name="T3" fmla="*/ 2147483647 h 18"/>
              <a:gd name="T4" fmla="*/ 0 w 13"/>
              <a:gd name="T5" fmla="*/ 2147483647 h 18"/>
              <a:gd name="T6" fmla="*/ 2147483647 w 13"/>
              <a:gd name="T7" fmla="*/ 0 h 18"/>
              <a:gd name="T8" fmla="*/ 2147483647 w 13"/>
              <a:gd name="T9" fmla="*/ 0 h 18"/>
              <a:gd name="T10" fmla="*/ 2147483647 w 13"/>
              <a:gd name="T11" fmla="*/ 2147483647 h 18"/>
              <a:gd name="T12" fmla="*/ 2147483647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7" y="18"/>
                </a:moveTo>
                <a:lnTo>
                  <a:pt x="0" y="18"/>
                </a:lnTo>
                <a:lnTo>
                  <a:pt x="0" y="11"/>
                </a:lnTo>
                <a:lnTo>
                  <a:pt x="7" y="0"/>
                </a:lnTo>
                <a:lnTo>
                  <a:pt x="13" y="0"/>
                </a:lnTo>
                <a:lnTo>
                  <a:pt x="13" y="7"/>
                </a:lnTo>
                <a:lnTo>
                  <a:pt x="7" y="1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7" name="Freeform 3958"/>
          <p:cNvSpPr>
            <a:spLocks/>
          </p:cNvSpPr>
          <p:nvPr/>
        </p:nvSpPr>
        <p:spPr bwMode="auto">
          <a:xfrm>
            <a:off x="3979863" y="4186238"/>
            <a:ext cx="19050" cy="23812"/>
          </a:xfrm>
          <a:custGeom>
            <a:avLst/>
            <a:gdLst>
              <a:gd name="T0" fmla="*/ 2147483647 w 12"/>
              <a:gd name="T1" fmla="*/ 2147483647 h 15"/>
              <a:gd name="T2" fmla="*/ 0 w 12"/>
              <a:gd name="T3" fmla="*/ 2147483647 h 15"/>
              <a:gd name="T4" fmla="*/ 0 w 12"/>
              <a:gd name="T5" fmla="*/ 2147483647 h 15"/>
              <a:gd name="T6" fmla="*/ 2147483647 w 12"/>
              <a:gd name="T7" fmla="*/ 0 h 15"/>
              <a:gd name="T8" fmla="*/ 2147483647 w 12"/>
              <a:gd name="T9" fmla="*/ 0 h 15"/>
              <a:gd name="T10" fmla="*/ 2147483647 w 12"/>
              <a:gd name="T11" fmla="*/ 2147483647 h 15"/>
              <a:gd name="T12" fmla="*/ 2147483647 w 12"/>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5">
                <a:moveTo>
                  <a:pt x="6" y="15"/>
                </a:moveTo>
                <a:lnTo>
                  <a:pt x="0" y="15"/>
                </a:lnTo>
                <a:lnTo>
                  <a:pt x="0" y="8"/>
                </a:lnTo>
                <a:lnTo>
                  <a:pt x="6" y="0"/>
                </a:lnTo>
                <a:lnTo>
                  <a:pt x="12" y="0"/>
                </a:lnTo>
                <a:lnTo>
                  <a:pt x="12" y="7"/>
                </a:lnTo>
                <a:lnTo>
                  <a:pt x="6" y="1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8" name="Freeform 3959"/>
          <p:cNvSpPr>
            <a:spLocks/>
          </p:cNvSpPr>
          <p:nvPr/>
        </p:nvSpPr>
        <p:spPr bwMode="auto">
          <a:xfrm>
            <a:off x="3989388" y="4176713"/>
            <a:ext cx="20637" cy="20637"/>
          </a:xfrm>
          <a:custGeom>
            <a:avLst/>
            <a:gdLst>
              <a:gd name="T0" fmla="*/ 2147483647 w 13"/>
              <a:gd name="T1" fmla="*/ 2147483647 h 13"/>
              <a:gd name="T2" fmla="*/ 0 w 13"/>
              <a:gd name="T3" fmla="*/ 2147483647 h 13"/>
              <a:gd name="T4" fmla="*/ 0 w 13"/>
              <a:gd name="T5" fmla="*/ 2147483647 h 13"/>
              <a:gd name="T6" fmla="*/ 2147483647 w 13"/>
              <a:gd name="T7" fmla="*/ 0 h 13"/>
              <a:gd name="T8" fmla="*/ 2147483647 w 13"/>
              <a:gd name="T9" fmla="*/ 0 h 13"/>
              <a:gd name="T10" fmla="*/ 2147483647 w 13"/>
              <a:gd name="T11" fmla="*/ 2147483647 h 13"/>
              <a:gd name="T12" fmla="*/ 2147483647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13"/>
                </a:moveTo>
                <a:lnTo>
                  <a:pt x="0" y="13"/>
                </a:lnTo>
                <a:lnTo>
                  <a:pt x="0" y="6"/>
                </a:lnTo>
                <a:lnTo>
                  <a:pt x="6" y="0"/>
                </a:lnTo>
                <a:lnTo>
                  <a:pt x="13" y="0"/>
                </a:lnTo>
                <a:lnTo>
                  <a:pt x="13" y="6"/>
                </a:lnTo>
                <a:lnTo>
                  <a:pt x="6" y="13"/>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49" name="Freeform 3960"/>
          <p:cNvSpPr>
            <a:spLocks/>
          </p:cNvSpPr>
          <p:nvPr/>
        </p:nvSpPr>
        <p:spPr bwMode="auto">
          <a:xfrm>
            <a:off x="3998913" y="4173538"/>
            <a:ext cx="20637" cy="12700"/>
          </a:xfrm>
          <a:custGeom>
            <a:avLst/>
            <a:gdLst>
              <a:gd name="T0" fmla="*/ 2147483647 w 13"/>
              <a:gd name="T1" fmla="*/ 2147483647 h 8"/>
              <a:gd name="T2" fmla="*/ 0 w 13"/>
              <a:gd name="T3" fmla="*/ 2147483647 h 8"/>
              <a:gd name="T4" fmla="*/ 0 w 13"/>
              <a:gd name="T5" fmla="*/ 2147483647 h 8"/>
              <a:gd name="T6" fmla="*/ 2147483647 w 13"/>
              <a:gd name="T7" fmla="*/ 0 h 8"/>
              <a:gd name="T8" fmla="*/ 2147483647 w 13"/>
              <a:gd name="T9" fmla="*/ 0 h 8"/>
              <a:gd name="T10" fmla="*/ 2147483647 w 13"/>
              <a:gd name="T11" fmla="*/ 2147483647 h 8"/>
              <a:gd name="T12" fmla="*/ 2147483647 w 1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7" y="8"/>
                </a:moveTo>
                <a:lnTo>
                  <a:pt x="0" y="8"/>
                </a:lnTo>
                <a:lnTo>
                  <a:pt x="0" y="2"/>
                </a:lnTo>
                <a:lnTo>
                  <a:pt x="7" y="0"/>
                </a:lnTo>
                <a:lnTo>
                  <a:pt x="13" y="0"/>
                </a:lnTo>
                <a:lnTo>
                  <a:pt x="13" y="7"/>
                </a:lnTo>
                <a:lnTo>
                  <a:pt x="7"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0" name="Rectangle 3961"/>
          <p:cNvSpPr>
            <a:spLocks noChangeArrowheads="1"/>
          </p:cNvSpPr>
          <p:nvPr/>
        </p:nvSpPr>
        <p:spPr bwMode="auto">
          <a:xfrm>
            <a:off x="4010025" y="4173538"/>
            <a:ext cx="19050" cy="11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551" name="Freeform 3962"/>
          <p:cNvSpPr>
            <a:spLocks/>
          </p:cNvSpPr>
          <p:nvPr/>
        </p:nvSpPr>
        <p:spPr bwMode="auto">
          <a:xfrm>
            <a:off x="4019550" y="4173538"/>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2" name="Freeform 3963"/>
          <p:cNvSpPr>
            <a:spLocks/>
          </p:cNvSpPr>
          <p:nvPr/>
        </p:nvSpPr>
        <p:spPr bwMode="auto">
          <a:xfrm>
            <a:off x="4029075" y="4178300"/>
            <a:ext cx="20638" cy="15875"/>
          </a:xfrm>
          <a:custGeom>
            <a:avLst/>
            <a:gdLst>
              <a:gd name="T0" fmla="*/ 0 w 13"/>
              <a:gd name="T1" fmla="*/ 2147483647 h 10"/>
              <a:gd name="T2" fmla="*/ 0 w 13"/>
              <a:gd name="T3" fmla="*/ 0 h 10"/>
              <a:gd name="T4" fmla="*/ 2147483647 w 13"/>
              <a:gd name="T5" fmla="*/ 0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3" name="Freeform 3964"/>
          <p:cNvSpPr>
            <a:spLocks/>
          </p:cNvSpPr>
          <p:nvPr/>
        </p:nvSpPr>
        <p:spPr bwMode="auto">
          <a:xfrm>
            <a:off x="4040188" y="4184650"/>
            <a:ext cx="19050" cy="19050"/>
          </a:xfrm>
          <a:custGeom>
            <a:avLst/>
            <a:gdLst>
              <a:gd name="T0" fmla="*/ 0 w 12"/>
              <a:gd name="T1" fmla="*/ 2147483647 h 12"/>
              <a:gd name="T2" fmla="*/ 0 w 12"/>
              <a:gd name="T3" fmla="*/ 0 h 12"/>
              <a:gd name="T4" fmla="*/ 2147483647 w 12"/>
              <a:gd name="T5" fmla="*/ 0 h 12"/>
              <a:gd name="T6" fmla="*/ 2147483647 w 12"/>
              <a:gd name="T7" fmla="*/ 2147483647 h 12"/>
              <a:gd name="T8" fmla="*/ 2147483647 w 12"/>
              <a:gd name="T9" fmla="*/ 2147483647 h 12"/>
              <a:gd name="T10" fmla="*/ 2147483647 w 12"/>
              <a:gd name="T11" fmla="*/ 2147483647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0" y="6"/>
                </a:moveTo>
                <a:lnTo>
                  <a:pt x="0" y="0"/>
                </a:lnTo>
                <a:lnTo>
                  <a:pt x="6" y="0"/>
                </a:lnTo>
                <a:lnTo>
                  <a:pt x="12" y="6"/>
                </a:lnTo>
                <a:lnTo>
                  <a:pt x="12" y="12"/>
                </a:lnTo>
                <a:lnTo>
                  <a:pt x="6" y="12"/>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4" name="Freeform 3965"/>
          <p:cNvSpPr>
            <a:spLocks/>
          </p:cNvSpPr>
          <p:nvPr/>
        </p:nvSpPr>
        <p:spPr bwMode="auto">
          <a:xfrm>
            <a:off x="4049713" y="4194175"/>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6" y="0"/>
                </a:lnTo>
                <a:lnTo>
                  <a:pt x="13" y="8"/>
                </a:lnTo>
                <a:lnTo>
                  <a:pt x="13"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5" name="Freeform 3966"/>
          <p:cNvSpPr>
            <a:spLocks/>
          </p:cNvSpPr>
          <p:nvPr/>
        </p:nvSpPr>
        <p:spPr bwMode="auto">
          <a:xfrm>
            <a:off x="4059238" y="4206875"/>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7" y="0"/>
                </a:lnTo>
                <a:lnTo>
                  <a:pt x="13" y="8"/>
                </a:lnTo>
                <a:lnTo>
                  <a:pt x="13" y="14"/>
                </a:lnTo>
                <a:lnTo>
                  <a:pt x="7"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6" name="Freeform 3967"/>
          <p:cNvSpPr>
            <a:spLocks/>
          </p:cNvSpPr>
          <p:nvPr/>
        </p:nvSpPr>
        <p:spPr bwMode="auto">
          <a:xfrm>
            <a:off x="4070350" y="4219575"/>
            <a:ext cx="20638"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6" y="0"/>
                </a:lnTo>
                <a:lnTo>
                  <a:pt x="13" y="8"/>
                </a:lnTo>
                <a:lnTo>
                  <a:pt x="13"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7" name="Freeform 3968"/>
          <p:cNvSpPr>
            <a:spLocks/>
          </p:cNvSpPr>
          <p:nvPr/>
        </p:nvSpPr>
        <p:spPr bwMode="auto">
          <a:xfrm>
            <a:off x="4079875" y="4232275"/>
            <a:ext cx="20638"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7" y="0"/>
                </a:lnTo>
                <a:lnTo>
                  <a:pt x="13" y="9"/>
                </a:lnTo>
                <a:lnTo>
                  <a:pt x="13" y="16"/>
                </a:lnTo>
                <a:lnTo>
                  <a:pt x="7"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8" name="Freeform 3969"/>
          <p:cNvSpPr>
            <a:spLocks/>
          </p:cNvSpPr>
          <p:nvPr/>
        </p:nvSpPr>
        <p:spPr bwMode="auto">
          <a:xfrm>
            <a:off x="4090988" y="4246563"/>
            <a:ext cx="19050" cy="28575"/>
          </a:xfrm>
          <a:custGeom>
            <a:avLst/>
            <a:gdLst>
              <a:gd name="T0" fmla="*/ 0 w 12"/>
              <a:gd name="T1" fmla="*/ 2147483647 h 18"/>
              <a:gd name="T2" fmla="*/ 0 w 12"/>
              <a:gd name="T3" fmla="*/ 0 h 18"/>
              <a:gd name="T4" fmla="*/ 2147483647 w 12"/>
              <a:gd name="T5" fmla="*/ 0 h 18"/>
              <a:gd name="T6" fmla="*/ 2147483647 w 12"/>
              <a:gd name="T7" fmla="*/ 2147483647 h 18"/>
              <a:gd name="T8" fmla="*/ 2147483647 w 12"/>
              <a:gd name="T9" fmla="*/ 2147483647 h 18"/>
              <a:gd name="T10" fmla="*/ 2147483647 w 12"/>
              <a:gd name="T11" fmla="*/ 2147483647 h 18"/>
              <a:gd name="T12" fmla="*/ 0 w 12"/>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0" y="7"/>
                </a:moveTo>
                <a:lnTo>
                  <a:pt x="0" y="0"/>
                </a:lnTo>
                <a:lnTo>
                  <a:pt x="6" y="0"/>
                </a:lnTo>
                <a:lnTo>
                  <a:pt x="12" y="12"/>
                </a:lnTo>
                <a:lnTo>
                  <a:pt x="12" y="18"/>
                </a:lnTo>
                <a:lnTo>
                  <a:pt x="6"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59" name="Freeform 3970"/>
          <p:cNvSpPr>
            <a:spLocks/>
          </p:cNvSpPr>
          <p:nvPr/>
        </p:nvSpPr>
        <p:spPr bwMode="auto">
          <a:xfrm>
            <a:off x="4100513" y="4265613"/>
            <a:ext cx="20637" cy="23812"/>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6"/>
                </a:moveTo>
                <a:lnTo>
                  <a:pt x="0" y="0"/>
                </a:lnTo>
                <a:lnTo>
                  <a:pt x="6" y="0"/>
                </a:lnTo>
                <a:lnTo>
                  <a:pt x="13" y="9"/>
                </a:lnTo>
                <a:lnTo>
                  <a:pt x="13" y="15"/>
                </a:lnTo>
                <a:lnTo>
                  <a:pt x="6" y="15"/>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0" name="Freeform 3971"/>
          <p:cNvSpPr>
            <a:spLocks/>
          </p:cNvSpPr>
          <p:nvPr/>
        </p:nvSpPr>
        <p:spPr bwMode="auto">
          <a:xfrm>
            <a:off x="4110038" y="4279900"/>
            <a:ext cx="20637"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6"/>
                </a:moveTo>
                <a:lnTo>
                  <a:pt x="0" y="0"/>
                </a:lnTo>
                <a:lnTo>
                  <a:pt x="7" y="0"/>
                </a:lnTo>
                <a:lnTo>
                  <a:pt x="13" y="11"/>
                </a:lnTo>
                <a:lnTo>
                  <a:pt x="13" y="18"/>
                </a:lnTo>
                <a:lnTo>
                  <a:pt x="7" y="1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1" name="Freeform 3972"/>
          <p:cNvSpPr>
            <a:spLocks/>
          </p:cNvSpPr>
          <p:nvPr/>
        </p:nvSpPr>
        <p:spPr bwMode="auto">
          <a:xfrm>
            <a:off x="4121150" y="4297363"/>
            <a:ext cx="19050" cy="28575"/>
          </a:xfrm>
          <a:custGeom>
            <a:avLst/>
            <a:gdLst>
              <a:gd name="T0" fmla="*/ 0 w 12"/>
              <a:gd name="T1" fmla="*/ 2147483647 h 18"/>
              <a:gd name="T2" fmla="*/ 0 w 12"/>
              <a:gd name="T3" fmla="*/ 0 h 18"/>
              <a:gd name="T4" fmla="*/ 2147483647 w 12"/>
              <a:gd name="T5" fmla="*/ 0 h 18"/>
              <a:gd name="T6" fmla="*/ 2147483647 w 12"/>
              <a:gd name="T7" fmla="*/ 2147483647 h 18"/>
              <a:gd name="T8" fmla="*/ 2147483647 w 12"/>
              <a:gd name="T9" fmla="*/ 2147483647 h 18"/>
              <a:gd name="T10" fmla="*/ 2147483647 w 12"/>
              <a:gd name="T11" fmla="*/ 2147483647 h 18"/>
              <a:gd name="T12" fmla="*/ 0 w 12"/>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0" y="7"/>
                </a:moveTo>
                <a:lnTo>
                  <a:pt x="0" y="0"/>
                </a:lnTo>
                <a:lnTo>
                  <a:pt x="6" y="0"/>
                </a:lnTo>
                <a:lnTo>
                  <a:pt x="12" y="11"/>
                </a:lnTo>
                <a:lnTo>
                  <a:pt x="12" y="18"/>
                </a:lnTo>
                <a:lnTo>
                  <a:pt x="6"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2" name="Freeform 3973"/>
          <p:cNvSpPr>
            <a:spLocks/>
          </p:cNvSpPr>
          <p:nvPr/>
        </p:nvSpPr>
        <p:spPr bwMode="auto">
          <a:xfrm>
            <a:off x="4130675" y="4314825"/>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6" y="0"/>
                </a:lnTo>
                <a:lnTo>
                  <a:pt x="13" y="11"/>
                </a:lnTo>
                <a:lnTo>
                  <a:pt x="13" y="18"/>
                </a:lnTo>
                <a:lnTo>
                  <a:pt x="6"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3" name="Freeform 3974"/>
          <p:cNvSpPr>
            <a:spLocks/>
          </p:cNvSpPr>
          <p:nvPr/>
        </p:nvSpPr>
        <p:spPr bwMode="auto">
          <a:xfrm>
            <a:off x="4140200" y="4332288"/>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7" y="0"/>
                </a:lnTo>
                <a:lnTo>
                  <a:pt x="13" y="12"/>
                </a:lnTo>
                <a:lnTo>
                  <a:pt x="13" y="18"/>
                </a:lnTo>
                <a:lnTo>
                  <a:pt x="7"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4" name="Freeform 3975"/>
          <p:cNvSpPr>
            <a:spLocks/>
          </p:cNvSpPr>
          <p:nvPr/>
        </p:nvSpPr>
        <p:spPr bwMode="auto">
          <a:xfrm>
            <a:off x="4151313" y="4351338"/>
            <a:ext cx="19050" cy="26987"/>
          </a:xfrm>
          <a:custGeom>
            <a:avLst/>
            <a:gdLst>
              <a:gd name="T0" fmla="*/ 0 w 12"/>
              <a:gd name="T1" fmla="*/ 2147483647 h 17"/>
              <a:gd name="T2" fmla="*/ 0 w 12"/>
              <a:gd name="T3" fmla="*/ 0 h 17"/>
              <a:gd name="T4" fmla="*/ 2147483647 w 12"/>
              <a:gd name="T5" fmla="*/ 0 h 17"/>
              <a:gd name="T6" fmla="*/ 2147483647 w 12"/>
              <a:gd name="T7" fmla="*/ 2147483647 h 17"/>
              <a:gd name="T8" fmla="*/ 2147483647 w 12"/>
              <a:gd name="T9" fmla="*/ 2147483647 h 17"/>
              <a:gd name="T10" fmla="*/ 2147483647 w 12"/>
              <a:gd name="T11" fmla="*/ 2147483647 h 17"/>
              <a:gd name="T12" fmla="*/ 0 w 12"/>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7">
                <a:moveTo>
                  <a:pt x="0" y="6"/>
                </a:moveTo>
                <a:lnTo>
                  <a:pt x="0" y="0"/>
                </a:lnTo>
                <a:lnTo>
                  <a:pt x="6" y="0"/>
                </a:lnTo>
                <a:lnTo>
                  <a:pt x="12" y="11"/>
                </a:lnTo>
                <a:lnTo>
                  <a:pt x="12" y="17"/>
                </a:lnTo>
                <a:lnTo>
                  <a:pt x="6" y="17"/>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5" name="Freeform 3976"/>
          <p:cNvSpPr>
            <a:spLocks/>
          </p:cNvSpPr>
          <p:nvPr/>
        </p:nvSpPr>
        <p:spPr bwMode="auto">
          <a:xfrm>
            <a:off x="4160838" y="4368800"/>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6" y="0"/>
                </a:lnTo>
                <a:lnTo>
                  <a:pt x="13" y="9"/>
                </a:lnTo>
                <a:lnTo>
                  <a:pt x="13"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6" name="Freeform 3977"/>
          <p:cNvSpPr>
            <a:spLocks/>
          </p:cNvSpPr>
          <p:nvPr/>
        </p:nvSpPr>
        <p:spPr bwMode="auto">
          <a:xfrm>
            <a:off x="4170363" y="4383088"/>
            <a:ext cx="20637"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7" y="0"/>
                </a:lnTo>
                <a:lnTo>
                  <a:pt x="13" y="11"/>
                </a:lnTo>
                <a:lnTo>
                  <a:pt x="13" y="18"/>
                </a:lnTo>
                <a:lnTo>
                  <a:pt x="7"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7" name="Freeform 3978"/>
          <p:cNvSpPr>
            <a:spLocks/>
          </p:cNvSpPr>
          <p:nvPr/>
        </p:nvSpPr>
        <p:spPr bwMode="auto">
          <a:xfrm>
            <a:off x="4181475" y="4400550"/>
            <a:ext cx="20638" cy="28575"/>
          </a:xfrm>
          <a:custGeom>
            <a:avLst/>
            <a:gdLst>
              <a:gd name="T0" fmla="*/ 0 w 13"/>
              <a:gd name="T1" fmla="*/ 2147483647 h 18"/>
              <a:gd name="T2" fmla="*/ 0 w 13"/>
              <a:gd name="T3" fmla="*/ 0 h 18"/>
              <a:gd name="T4" fmla="*/ 2147483647 w 13"/>
              <a:gd name="T5" fmla="*/ 0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0" y="7"/>
                </a:moveTo>
                <a:lnTo>
                  <a:pt x="0" y="0"/>
                </a:lnTo>
                <a:lnTo>
                  <a:pt x="6" y="0"/>
                </a:lnTo>
                <a:lnTo>
                  <a:pt x="13" y="12"/>
                </a:lnTo>
                <a:lnTo>
                  <a:pt x="13" y="18"/>
                </a:lnTo>
                <a:lnTo>
                  <a:pt x="6" y="1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8" name="Freeform 3979"/>
          <p:cNvSpPr>
            <a:spLocks/>
          </p:cNvSpPr>
          <p:nvPr/>
        </p:nvSpPr>
        <p:spPr bwMode="auto">
          <a:xfrm>
            <a:off x="4191000" y="4419600"/>
            <a:ext cx="20638"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6"/>
                </a:moveTo>
                <a:lnTo>
                  <a:pt x="0" y="0"/>
                </a:lnTo>
                <a:lnTo>
                  <a:pt x="7" y="0"/>
                </a:lnTo>
                <a:lnTo>
                  <a:pt x="13" y="9"/>
                </a:lnTo>
                <a:lnTo>
                  <a:pt x="13" y="15"/>
                </a:lnTo>
                <a:lnTo>
                  <a:pt x="7" y="15"/>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69" name="Freeform 3980"/>
          <p:cNvSpPr>
            <a:spLocks/>
          </p:cNvSpPr>
          <p:nvPr/>
        </p:nvSpPr>
        <p:spPr bwMode="auto">
          <a:xfrm>
            <a:off x="4202113" y="4433888"/>
            <a:ext cx="19050" cy="25400"/>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0 w 12"/>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0" y="6"/>
                </a:moveTo>
                <a:lnTo>
                  <a:pt x="0" y="0"/>
                </a:lnTo>
                <a:lnTo>
                  <a:pt x="6" y="0"/>
                </a:lnTo>
                <a:lnTo>
                  <a:pt x="12" y="10"/>
                </a:lnTo>
                <a:lnTo>
                  <a:pt x="12"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0" name="Freeform 3981"/>
          <p:cNvSpPr>
            <a:spLocks/>
          </p:cNvSpPr>
          <p:nvPr/>
        </p:nvSpPr>
        <p:spPr bwMode="auto">
          <a:xfrm>
            <a:off x="4211638" y="4449763"/>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6" y="0"/>
                </a:lnTo>
                <a:lnTo>
                  <a:pt x="13" y="9"/>
                </a:lnTo>
                <a:lnTo>
                  <a:pt x="13"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1" name="Freeform 3982"/>
          <p:cNvSpPr>
            <a:spLocks/>
          </p:cNvSpPr>
          <p:nvPr/>
        </p:nvSpPr>
        <p:spPr bwMode="auto">
          <a:xfrm>
            <a:off x="4221163" y="4464050"/>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7"/>
                </a:moveTo>
                <a:lnTo>
                  <a:pt x="0" y="0"/>
                </a:lnTo>
                <a:lnTo>
                  <a:pt x="7" y="0"/>
                </a:lnTo>
                <a:lnTo>
                  <a:pt x="13" y="10"/>
                </a:lnTo>
                <a:lnTo>
                  <a:pt x="13" y="16"/>
                </a:lnTo>
                <a:lnTo>
                  <a:pt x="7" y="16"/>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2" name="Freeform 3983"/>
          <p:cNvSpPr>
            <a:spLocks/>
          </p:cNvSpPr>
          <p:nvPr/>
        </p:nvSpPr>
        <p:spPr bwMode="auto">
          <a:xfrm>
            <a:off x="4232275" y="4479925"/>
            <a:ext cx="19050" cy="25400"/>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0 w 12"/>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0" y="6"/>
                </a:moveTo>
                <a:lnTo>
                  <a:pt x="0" y="0"/>
                </a:lnTo>
                <a:lnTo>
                  <a:pt x="6" y="0"/>
                </a:lnTo>
                <a:lnTo>
                  <a:pt x="12" y="9"/>
                </a:lnTo>
                <a:lnTo>
                  <a:pt x="12" y="16"/>
                </a:lnTo>
                <a:lnTo>
                  <a:pt x="6"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3" name="Freeform 3984"/>
          <p:cNvSpPr>
            <a:spLocks/>
          </p:cNvSpPr>
          <p:nvPr/>
        </p:nvSpPr>
        <p:spPr bwMode="auto">
          <a:xfrm>
            <a:off x="4241800" y="4494213"/>
            <a:ext cx="20638"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7"/>
                </a:moveTo>
                <a:lnTo>
                  <a:pt x="0" y="0"/>
                </a:lnTo>
                <a:lnTo>
                  <a:pt x="6" y="0"/>
                </a:lnTo>
                <a:lnTo>
                  <a:pt x="13" y="10"/>
                </a:lnTo>
                <a:lnTo>
                  <a:pt x="13" y="16"/>
                </a:lnTo>
                <a:lnTo>
                  <a:pt x="6" y="16"/>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4" name="Freeform 3985"/>
          <p:cNvSpPr>
            <a:spLocks/>
          </p:cNvSpPr>
          <p:nvPr/>
        </p:nvSpPr>
        <p:spPr bwMode="auto">
          <a:xfrm>
            <a:off x="4251325" y="4510088"/>
            <a:ext cx="17463" cy="22225"/>
          </a:xfrm>
          <a:custGeom>
            <a:avLst/>
            <a:gdLst>
              <a:gd name="T0" fmla="*/ 0 w 11"/>
              <a:gd name="T1" fmla="*/ 2147483647 h 14"/>
              <a:gd name="T2" fmla="*/ 0 w 11"/>
              <a:gd name="T3" fmla="*/ 0 h 14"/>
              <a:gd name="T4" fmla="*/ 2147483647 w 11"/>
              <a:gd name="T5" fmla="*/ 0 h 14"/>
              <a:gd name="T6" fmla="*/ 2147483647 w 11"/>
              <a:gd name="T7" fmla="*/ 2147483647 h 14"/>
              <a:gd name="T8" fmla="*/ 2147483647 w 11"/>
              <a:gd name="T9" fmla="*/ 2147483647 h 14"/>
              <a:gd name="T10" fmla="*/ 2147483647 w 11"/>
              <a:gd name="T11" fmla="*/ 2147483647 h 14"/>
              <a:gd name="T12" fmla="*/ 0 w 11"/>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4">
                <a:moveTo>
                  <a:pt x="0" y="6"/>
                </a:moveTo>
                <a:lnTo>
                  <a:pt x="0" y="0"/>
                </a:lnTo>
                <a:lnTo>
                  <a:pt x="7" y="0"/>
                </a:lnTo>
                <a:lnTo>
                  <a:pt x="11" y="8"/>
                </a:lnTo>
                <a:lnTo>
                  <a:pt x="11" y="14"/>
                </a:lnTo>
                <a:lnTo>
                  <a:pt x="5"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5" name="Freeform 3986"/>
          <p:cNvSpPr>
            <a:spLocks/>
          </p:cNvSpPr>
          <p:nvPr/>
        </p:nvSpPr>
        <p:spPr bwMode="auto">
          <a:xfrm>
            <a:off x="4259263" y="4522788"/>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6" y="0"/>
                </a:lnTo>
                <a:lnTo>
                  <a:pt x="13" y="8"/>
                </a:lnTo>
                <a:lnTo>
                  <a:pt x="13"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6" name="Freeform 3987"/>
          <p:cNvSpPr>
            <a:spLocks/>
          </p:cNvSpPr>
          <p:nvPr/>
        </p:nvSpPr>
        <p:spPr bwMode="auto">
          <a:xfrm>
            <a:off x="4268788" y="4535488"/>
            <a:ext cx="20637" cy="25400"/>
          </a:xfrm>
          <a:custGeom>
            <a:avLst/>
            <a:gdLst>
              <a:gd name="T0" fmla="*/ 0 w 13"/>
              <a:gd name="T1" fmla="*/ 2147483647 h 16"/>
              <a:gd name="T2" fmla="*/ 0 w 13"/>
              <a:gd name="T3" fmla="*/ 0 h 16"/>
              <a:gd name="T4" fmla="*/ 2147483647 w 13"/>
              <a:gd name="T5" fmla="*/ 0 h 16"/>
              <a:gd name="T6" fmla="*/ 2147483647 w 13"/>
              <a:gd name="T7" fmla="*/ 2147483647 h 16"/>
              <a:gd name="T8" fmla="*/ 2147483647 w 13"/>
              <a:gd name="T9" fmla="*/ 2147483647 h 16"/>
              <a:gd name="T10" fmla="*/ 2147483647 w 13"/>
              <a:gd name="T11" fmla="*/ 2147483647 h 16"/>
              <a:gd name="T12" fmla="*/ 0 w 13"/>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6">
                <a:moveTo>
                  <a:pt x="0" y="6"/>
                </a:moveTo>
                <a:lnTo>
                  <a:pt x="0" y="0"/>
                </a:lnTo>
                <a:lnTo>
                  <a:pt x="7" y="0"/>
                </a:lnTo>
                <a:lnTo>
                  <a:pt x="13" y="9"/>
                </a:lnTo>
                <a:lnTo>
                  <a:pt x="13" y="16"/>
                </a:lnTo>
                <a:lnTo>
                  <a:pt x="7" y="16"/>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7" name="Freeform 3988"/>
          <p:cNvSpPr>
            <a:spLocks/>
          </p:cNvSpPr>
          <p:nvPr/>
        </p:nvSpPr>
        <p:spPr bwMode="auto">
          <a:xfrm>
            <a:off x="4279900" y="4549775"/>
            <a:ext cx="20638" cy="23813"/>
          </a:xfrm>
          <a:custGeom>
            <a:avLst/>
            <a:gdLst>
              <a:gd name="T0" fmla="*/ 0 w 13"/>
              <a:gd name="T1" fmla="*/ 2147483647 h 15"/>
              <a:gd name="T2" fmla="*/ 0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0" y="7"/>
                </a:moveTo>
                <a:lnTo>
                  <a:pt x="0" y="0"/>
                </a:lnTo>
                <a:lnTo>
                  <a:pt x="6" y="0"/>
                </a:lnTo>
                <a:lnTo>
                  <a:pt x="13" y="8"/>
                </a:lnTo>
                <a:lnTo>
                  <a:pt x="13" y="15"/>
                </a:lnTo>
                <a:lnTo>
                  <a:pt x="6" y="15"/>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8" name="Freeform 3989"/>
          <p:cNvSpPr>
            <a:spLocks/>
          </p:cNvSpPr>
          <p:nvPr/>
        </p:nvSpPr>
        <p:spPr bwMode="auto">
          <a:xfrm>
            <a:off x="4289425" y="4562475"/>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7" y="0"/>
                </a:lnTo>
                <a:lnTo>
                  <a:pt x="13" y="7"/>
                </a:lnTo>
                <a:lnTo>
                  <a:pt x="13" y="13"/>
                </a:lnTo>
                <a:lnTo>
                  <a:pt x="7"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79" name="Freeform 3990"/>
          <p:cNvSpPr>
            <a:spLocks/>
          </p:cNvSpPr>
          <p:nvPr/>
        </p:nvSpPr>
        <p:spPr bwMode="auto">
          <a:xfrm>
            <a:off x="4300538" y="4573588"/>
            <a:ext cx="19050" cy="22225"/>
          </a:xfrm>
          <a:custGeom>
            <a:avLst/>
            <a:gdLst>
              <a:gd name="T0" fmla="*/ 0 w 12"/>
              <a:gd name="T1" fmla="*/ 2147483647 h 14"/>
              <a:gd name="T2" fmla="*/ 0 w 12"/>
              <a:gd name="T3" fmla="*/ 0 h 14"/>
              <a:gd name="T4" fmla="*/ 2147483647 w 12"/>
              <a:gd name="T5" fmla="*/ 0 h 14"/>
              <a:gd name="T6" fmla="*/ 2147483647 w 12"/>
              <a:gd name="T7" fmla="*/ 2147483647 h 14"/>
              <a:gd name="T8" fmla="*/ 2147483647 w 12"/>
              <a:gd name="T9" fmla="*/ 2147483647 h 14"/>
              <a:gd name="T10" fmla="*/ 2147483647 w 12"/>
              <a:gd name="T11" fmla="*/ 2147483647 h 14"/>
              <a:gd name="T12" fmla="*/ 0 w 12"/>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0" y="6"/>
                </a:moveTo>
                <a:lnTo>
                  <a:pt x="0" y="0"/>
                </a:lnTo>
                <a:lnTo>
                  <a:pt x="6" y="0"/>
                </a:lnTo>
                <a:lnTo>
                  <a:pt x="12" y="8"/>
                </a:lnTo>
                <a:lnTo>
                  <a:pt x="12"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0" name="Freeform 3991"/>
          <p:cNvSpPr>
            <a:spLocks/>
          </p:cNvSpPr>
          <p:nvPr/>
        </p:nvSpPr>
        <p:spPr bwMode="auto">
          <a:xfrm>
            <a:off x="4310063" y="4586288"/>
            <a:ext cx="20637" cy="22225"/>
          </a:xfrm>
          <a:custGeom>
            <a:avLst/>
            <a:gdLst>
              <a:gd name="T0" fmla="*/ 0 w 13"/>
              <a:gd name="T1" fmla="*/ 2147483647 h 14"/>
              <a:gd name="T2" fmla="*/ 0 w 13"/>
              <a:gd name="T3" fmla="*/ 0 h 14"/>
              <a:gd name="T4" fmla="*/ 2147483647 w 13"/>
              <a:gd name="T5" fmla="*/ 0 h 14"/>
              <a:gd name="T6" fmla="*/ 2147483647 w 13"/>
              <a:gd name="T7" fmla="*/ 2147483647 h 14"/>
              <a:gd name="T8" fmla="*/ 2147483647 w 13"/>
              <a:gd name="T9" fmla="*/ 2147483647 h 14"/>
              <a:gd name="T10" fmla="*/ 2147483647 w 13"/>
              <a:gd name="T11" fmla="*/ 2147483647 h 14"/>
              <a:gd name="T12" fmla="*/ 0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0" y="6"/>
                </a:moveTo>
                <a:lnTo>
                  <a:pt x="0" y="0"/>
                </a:lnTo>
                <a:lnTo>
                  <a:pt x="6" y="0"/>
                </a:lnTo>
                <a:lnTo>
                  <a:pt x="13" y="8"/>
                </a:lnTo>
                <a:lnTo>
                  <a:pt x="13" y="14"/>
                </a:lnTo>
                <a:lnTo>
                  <a:pt x="6" y="14"/>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1" name="Freeform 3992"/>
          <p:cNvSpPr>
            <a:spLocks/>
          </p:cNvSpPr>
          <p:nvPr/>
        </p:nvSpPr>
        <p:spPr bwMode="auto">
          <a:xfrm>
            <a:off x="4319588" y="4598988"/>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6"/>
                </a:moveTo>
                <a:lnTo>
                  <a:pt x="0" y="0"/>
                </a:lnTo>
                <a:lnTo>
                  <a:pt x="7" y="0"/>
                </a:lnTo>
                <a:lnTo>
                  <a:pt x="13" y="6"/>
                </a:lnTo>
                <a:lnTo>
                  <a:pt x="13" y="12"/>
                </a:lnTo>
                <a:lnTo>
                  <a:pt x="7" y="12"/>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2" name="Freeform 3993"/>
          <p:cNvSpPr>
            <a:spLocks/>
          </p:cNvSpPr>
          <p:nvPr/>
        </p:nvSpPr>
        <p:spPr bwMode="auto">
          <a:xfrm>
            <a:off x="4330700" y="4608513"/>
            <a:ext cx="19050" cy="20637"/>
          </a:xfrm>
          <a:custGeom>
            <a:avLst/>
            <a:gdLst>
              <a:gd name="T0" fmla="*/ 0 w 12"/>
              <a:gd name="T1" fmla="*/ 2147483647 h 13"/>
              <a:gd name="T2" fmla="*/ 0 w 12"/>
              <a:gd name="T3" fmla="*/ 0 h 13"/>
              <a:gd name="T4" fmla="*/ 2147483647 w 12"/>
              <a:gd name="T5" fmla="*/ 0 h 13"/>
              <a:gd name="T6" fmla="*/ 2147483647 w 12"/>
              <a:gd name="T7" fmla="*/ 2147483647 h 13"/>
              <a:gd name="T8" fmla="*/ 2147483647 w 12"/>
              <a:gd name="T9" fmla="*/ 2147483647 h 13"/>
              <a:gd name="T10" fmla="*/ 2147483647 w 12"/>
              <a:gd name="T11" fmla="*/ 2147483647 h 13"/>
              <a:gd name="T12" fmla="*/ 0 w 12"/>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0" y="6"/>
                </a:moveTo>
                <a:lnTo>
                  <a:pt x="0" y="0"/>
                </a:lnTo>
                <a:lnTo>
                  <a:pt x="6" y="0"/>
                </a:lnTo>
                <a:lnTo>
                  <a:pt x="12" y="6"/>
                </a:lnTo>
                <a:lnTo>
                  <a:pt x="12" y="13"/>
                </a:lnTo>
                <a:lnTo>
                  <a:pt x="6"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3" name="Freeform 3994"/>
          <p:cNvSpPr>
            <a:spLocks/>
          </p:cNvSpPr>
          <p:nvPr/>
        </p:nvSpPr>
        <p:spPr bwMode="auto">
          <a:xfrm>
            <a:off x="4340225" y="4618038"/>
            <a:ext cx="20638" cy="20637"/>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4" name="Freeform 3995"/>
          <p:cNvSpPr>
            <a:spLocks/>
          </p:cNvSpPr>
          <p:nvPr/>
        </p:nvSpPr>
        <p:spPr bwMode="auto">
          <a:xfrm>
            <a:off x="4349750" y="4629150"/>
            <a:ext cx="20638"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6"/>
                </a:moveTo>
                <a:lnTo>
                  <a:pt x="0" y="0"/>
                </a:lnTo>
                <a:lnTo>
                  <a:pt x="7" y="0"/>
                </a:lnTo>
                <a:lnTo>
                  <a:pt x="13" y="6"/>
                </a:lnTo>
                <a:lnTo>
                  <a:pt x="13" y="12"/>
                </a:lnTo>
                <a:lnTo>
                  <a:pt x="7" y="12"/>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5" name="Freeform 3996"/>
          <p:cNvSpPr>
            <a:spLocks/>
          </p:cNvSpPr>
          <p:nvPr/>
        </p:nvSpPr>
        <p:spPr bwMode="auto">
          <a:xfrm>
            <a:off x="4360863" y="4638675"/>
            <a:ext cx="19050" cy="20638"/>
          </a:xfrm>
          <a:custGeom>
            <a:avLst/>
            <a:gdLst>
              <a:gd name="T0" fmla="*/ 0 w 12"/>
              <a:gd name="T1" fmla="*/ 2147483647 h 13"/>
              <a:gd name="T2" fmla="*/ 0 w 12"/>
              <a:gd name="T3" fmla="*/ 0 h 13"/>
              <a:gd name="T4" fmla="*/ 2147483647 w 12"/>
              <a:gd name="T5" fmla="*/ 0 h 13"/>
              <a:gd name="T6" fmla="*/ 2147483647 w 12"/>
              <a:gd name="T7" fmla="*/ 2147483647 h 13"/>
              <a:gd name="T8" fmla="*/ 2147483647 w 12"/>
              <a:gd name="T9" fmla="*/ 2147483647 h 13"/>
              <a:gd name="T10" fmla="*/ 2147483647 w 12"/>
              <a:gd name="T11" fmla="*/ 2147483647 h 13"/>
              <a:gd name="T12" fmla="*/ 0 w 12"/>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0" y="6"/>
                </a:moveTo>
                <a:lnTo>
                  <a:pt x="0" y="0"/>
                </a:lnTo>
                <a:lnTo>
                  <a:pt x="6" y="0"/>
                </a:lnTo>
                <a:lnTo>
                  <a:pt x="12" y="6"/>
                </a:lnTo>
                <a:lnTo>
                  <a:pt x="12" y="13"/>
                </a:lnTo>
                <a:lnTo>
                  <a:pt x="6"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6" name="Freeform 3997"/>
          <p:cNvSpPr>
            <a:spLocks/>
          </p:cNvSpPr>
          <p:nvPr/>
        </p:nvSpPr>
        <p:spPr bwMode="auto">
          <a:xfrm>
            <a:off x="4370388" y="4648200"/>
            <a:ext cx="20637"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7"/>
                </a:moveTo>
                <a:lnTo>
                  <a:pt x="0" y="0"/>
                </a:lnTo>
                <a:lnTo>
                  <a:pt x="6" y="0"/>
                </a:lnTo>
                <a:lnTo>
                  <a:pt x="13" y="7"/>
                </a:lnTo>
                <a:lnTo>
                  <a:pt x="13" y="13"/>
                </a:lnTo>
                <a:lnTo>
                  <a:pt x="6" y="13"/>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7" name="Freeform 3998"/>
          <p:cNvSpPr>
            <a:spLocks/>
          </p:cNvSpPr>
          <p:nvPr/>
        </p:nvSpPr>
        <p:spPr bwMode="auto">
          <a:xfrm>
            <a:off x="4379913" y="4659313"/>
            <a:ext cx="20637" cy="19050"/>
          </a:xfrm>
          <a:custGeom>
            <a:avLst/>
            <a:gdLst>
              <a:gd name="T0" fmla="*/ 0 w 13"/>
              <a:gd name="T1" fmla="*/ 2147483647 h 12"/>
              <a:gd name="T2" fmla="*/ 0 w 13"/>
              <a:gd name="T3" fmla="*/ 0 h 12"/>
              <a:gd name="T4" fmla="*/ 2147483647 w 13"/>
              <a:gd name="T5" fmla="*/ 0 h 12"/>
              <a:gd name="T6" fmla="*/ 2147483647 w 13"/>
              <a:gd name="T7" fmla="*/ 2147483647 h 12"/>
              <a:gd name="T8" fmla="*/ 2147483647 w 13"/>
              <a:gd name="T9" fmla="*/ 2147483647 h 12"/>
              <a:gd name="T10" fmla="*/ 2147483647 w 13"/>
              <a:gd name="T11" fmla="*/ 2147483647 h 12"/>
              <a:gd name="T12" fmla="*/ 0 w 1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6"/>
                </a:moveTo>
                <a:lnTo>
                  <a:pt x="0" y="0"/>
                </a:lnTo>
                <a:lnTo>
                  <a:pt x="7" y="0"/>
                </a:lnTo>
                <a:lnTo>
                  <a:pt x="13" y="6"/>
                </a:lnTo>
                <a:lnTo>
                  <a:pt x="13" y="12"/>
                </a:lnTo>
                <a:lnTo>
                  <a:pt x="7" y="12"/>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8" name="Freeform 3999"/>
          <p:cNvSpPr>
            <a:spLocks/>
          </p:cNvSpPr>
          <p:nvPr/>
        </p:nvSpPr>
        <p:spPr bwMode="auto">
          <a:xfrm>
            <a:off x="4391025" y="4668838"/>
            <a:ext cx="20638" cy="17462"/>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6" y="0"/>
                </a:lnTo>
                <a:lnTo>
                  <a:pt x="13" y="5"/>
                </a:lnTo>
                <a:lnTo>
                  <a:pt x="13"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89" name="Freeform 4000"/>
          <p:cNvSpPr>
            <a:spLocks/>
          </p:cNvSpPr>
          <p:nvPr/>
        </p:nvSpPr>
        <p:spPr bwMode="auto">
          <a:xfrm>
            <a:off x="4400550" y="4676775"/>
            <a:ext cx="20638" cy="20638"/>
          </a:xfrm>
          <a:custGeom>
            <a:avLst/>
            <a:gdLst>
              <a:gd name="T0" fmla="*/ 0 w 13"/>
              <a:gd name="T1" fmla="*/ 2147483647 h 13"/>
              <a:gd name="T2" fmla="*/ 0 w 13"/>
              <a:gd name="T3" fmla="*/ 0 h 13"/>
              <a:gd name="T4" fmla="*/ 2147483647 w 13"/>
              <a:gd name="T5" fmla="*/ 0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6"/>
                </a:moveTo>
                <a:lnTo>
                  <a:pt x="0" y="0"/>
                </a:lnTo>
                <a:lnTo>
                  <a:pt x="7" y="0"/>
                </a:lnTo>
                <a:lnTo>
                  <a:pt x="13" y="6"/>
                </a:lnTo>
                <a:lnTo>
                  <a:pt x="13" y="13"/>
                </a:lnTo>
                <a:lnTo>
                  <a:pt x="7" y="13"/>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90" name="Freeform 4001"/>
          <p:cNvSpPr>
            <a:spLocks/>
          </p:cNvSpPr>
          <p:nvPr/>
        </p:nvSpPr>
        <p:spPr bwMode="auto">
          <a:xfrm>
            <a:off x="4411663" y="4686300"/>
            <a:ext cx="19050" cy="17463"/>
          </a:xfrm>
          <a:custGeom>
            <a:avLst/>
            <a:gdLst>
              <a:gd name="T0" fmla="*/ 0 w 12"/>
              <a:gd name="T1" fmla="*/ 2147483647 h 11"/>
              <a:gd name="T2" fmla="*/ 0 w 12"/>
              <a:gd name="T3" fmla="*/ 0 h 11"/>
              <a:gd name="T4" fmla="*/ 2147483647 w 12"/>
              <a:gd name="T5" fmla="*/ 0 h 11"/>
              <a:gd name="T6" fmla="*/ 2147483647 w 12"/>
              <a:gd name="T7" fmla="*/ 2147483647 h 11"/>
              <a:gd name="T8" fmla="*/ 2147483647 w 12"/>
              <a:gd name="T9" fmla="*/ 2147483647 h 11"/>
              <a:gd name="T10" fmla="*/ 2147483647 w 12"/>
              <a:gd name="T11" fmla="*/ 2147483647 h 11"/>
              <a:gd name="T12" fmla="*/ 0 w 12"/>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0" y="7"/>
                </a:moveTo>
                <a:lnTo>
                  <a:pt x="0" y="0"/>
                </a:lnTo>
                <a:lnTo>
                  <a:pt x="6" y="0"/>
                </a:lnTo>
                <a:lnTo>
                  <a:pt x="12" y="5"/>
                </a:lnTo>
                <a:lnTo>
                  <a:pt x="12" y="11"/>
                </a:lnTo>
                <a:lnTo>
                  <a:pt x="6" y="11"/>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91" name="Freeform 4002"/>
          <p:cNvSpPr>
            <a:spLocks/>
          </p:cNvSpPr>
          <p:nvPr/>
        </p:nvSpPr>
        <p:spPr bwMode="auto">
          <a:xfrm>
            <a:off x="4421188" y="4694238"/>
            <a:ext cx="20637" cy="17462"/>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6" y="0"/>
                </a:lnTo>
                <a:lnTo>
                  <a:pt x="13" y="5"/>
                </a:lnTo>
                <a:lnTo>
                  <a:pt x="13"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592" name="Freeform 4003"/>
          <p:cNvSpPr>
            <a:spLocks/>
          </p:cNvSpPr>
          <p:nvPr/>
        </p:nvSpPr>
        <p:spPr bwMode="auto">
          <a:xfrm>
            <a:off x="4430713" y="4702175"/>
            <a:ext cx="20637" cy="17463"/>
          </a:xfrm>
          <a:custGeom>
            <a:avLst/>
            <a:gdLst>
              <a:gd name="T0" fmla="*/ 0 w 13"/>
              <a:gd name="T1" fmla="*/ 2147483647 h 11"/>
              <a:gd name="T2" fmla="*/ 0 w 13"/>
              <a:gd name="T3" fmla="*/ 0 h 11"/>
              <a:gd name="T4" fmla="*/ 2147483647 w 13"/>
              <a:gd name="T5" fmla="*/ 0 h 11"/>
              <a:gd name="T6" fmla="*/ 2147483647 w 13"/>
              <a:gd name="T7" fmla="*/ 2147483647 h 11"/>
              <a:gd name="T8" fmla="*/ 2147483647 w 13"/>
              <a:gd name="T9" fmla="*/ 2147483647 h 11"/>
              <a:gd name="T10" fmla="*/ 2147483647 w 13"/>
              <a:gd name="T11" fmla="*/ 2147483647 h 11"/>
              <a:gd name="T12" fmla="*/ 0 w 13"/>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grpSp>
        <p:nvGrpSpPr>
          <p:cNvPr id="34593" name="Group 4004"/>
          <p:cNvGrpSpPr>
            <a:grpSpLocks/>
          </p:cNvGrpSpPr>
          <p:nvPr/>
        </p:nvGrpSpPr>
        <p:grpSpPr bwMode="auto">
          <a:xfrm>
            <a:off x="3292475" y="3994150"/>
            <a:ext cx="2676525" cy="1901825"/>
            <a:chOff x="2074" y="2652"/>
            <a:chExt cx="1686" cy="1198"/>
          </a:xfrm>
        </p:grpSpPr>
        <p:sp>
          <p:nvSpPr>
            <p:cNvPr id="34711" name="Freeform 4005"/>
            <p:cNvSpPr>
              <a:spLocks/>
            </p:cNvSpPr>
            <p:nvPr/>
          </p:nvSpPr>
          <p:spPr bwMode="auto">
            <a:xfrm>
              <a:off x="2798" y="3103"/>
              <a:ext cx="12" cy="11"/>
            </a:xfrm>
            <a:custGeom>
              <a:avLst/>
              <a:gdLst>
                <a:gd name="T0" fmla="*/ 0 w 12"/>
                <a:gd name="T1" fmla="*/ 6 h 11"/>
                <a:gd name="T2" fmla="*/ 0 w 12"/>
                <a:gd name="T3" fmla="*/ 0 h 11"/>
                <a:gd name="T4" fmla="*/ 6 w 12"/>
                <a:gd name="T5" fmla="*/ 0 h 11"/>
                <a:gd name="T6" fmla="*/ 12 w 12"/>
                <a:gd name="T7" fmla="*/ 4 h 11"/>
                <a:gd name="T8" fmla="*/ 12 w 12"/>
                <a:gd name="T9" fmla="*/ 11 h 11"/>
                <a:gd name="T10" fmla="*/ 6 w 12"/>
                <a:gd name="T11" fmla="*/ 11 h 11"/>
                <a:gd name="T12" fmla="*/ 0 w 12"/>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0" y="6"/>
                  </a:moveTo>
                  <a:lnTo>
                    <a:pt x="0" y="0"/>
                  </a:lnTo>
                  <a:lnTo>
                    <a:pt x="6" y="0"/>
                  </a:lnTo>
                  <a:lnTo>
                    <a:pt x="12" y="4"/>
                  </a:lnTo>
                  <a:lnTo>
                    <a:pt x="12"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2" name="Freeform 4006"/>
            <p:cNvSpPr>
              <a:spLocks/>
            </p:cNvSpPr>
            <p:nvPr/>
          </p:nvSpPr>
          <p:spPr bwMode="auto">
            <a:xfrm>
              <a:off x="2804" y="3107"/>
              <a:ext cx="13" cy="11"/>
            </a:xfrm>
            <a:custGeom>
              <a:avLst/>
              <a:gdLst>
                <a:gd name="T0" fmla="*/ 0 w 13"/>
                <a:gd name="T1" fmla="*/ 7 h 11"/>
                <a:gd name="T2" fmla="*/ 0 w 13"/>
                <a:gd name="T3" fmla="*/ 0 h 11"/>
                <a:gd name="T4" fmla="*/ 6 w 13"/>
                <a:gd name="T5" fmla="*/ 0 h 11"/>
                <a:gd name="T6" fmla="*/ 13 w 13"/>
                <a:gd name="T7" fmla="*/ 5 h 11"/>
                <a:gd name="T8" fmla="*/ 13 w 13"/>
                <a:gd name="T9" fmla="*/ 11 h 11"/>
                <a:gd name="T10" fmla="*/ 6 w 13"/>
                <a:gd name="T11" fmla="*/ 11 h 11"/>
                <a:gd name="T12" fmla="*/ 0 w 13"/>
                <a:gd name="T13" fmla="*/ 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7"/>
                  </a:moveTo>
                  <a:lnTo>
                    <a:pt x="0" y="0"/>
                  </a:lnTo>
                  <a:lnTo>
                    <a:pt x="6" y="0"/>
                  </a:lnTo>
                  <a:lnTo>
                    <a:pt x="13" y="5"/>
                  </a:lnTo>
                  <a:lnTo>
                    <a:pt x="13" y="11"/>
                  </a:lnTo>
                  <a:lnTo>
                    <a:pt x="6" y="11"/>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3" name="Freeform 4007"/>
            <p:cNvSpPr>
              <a:spLocks/>
            </p:cNvSpPr>
            <p:nvPr/>
          </p:nvSpPr>
          <p:spPr bwMode="auto">
            <a:xfrm>
              <a:off x="2810" y="3112"/>
              <a:ext cx="13" cy="11"/>
            </a:xfrm>
            <a:custGeom>
              <a:avLst/>
              <a:gdLst>
                <a:gd name="T0" fmla="*/ 0 w 13"/>
                <a:gd name="T1" fmla="*/ 6 h 11"/>
                <a:gd name="T2" fmla="*/ 0 w 13"/>
                <a:gd name="T3" fmla="*/ 0 h 11"/>
                <a:gd name="T4" fmla="*/ 7 w 13"/>
                <a:gd name="T5" fmla="*/ 0 h 11"/>
                <a:gd name="T6" fmla="*/ 13 w 13"/>
                <a:gd name="T7" fmla="*/ 5 h 11"/>
                <a:gd name="T8" fmla="*/ 13 w 13"/>
                <a:gd name="T9" fmla="*/ 11 h 11"/>
                <a:gd name="T10" fmla="*/ 7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4" name="Freeform 4008"/>
            <p:cNvSpPr>
              <a:spLocks/>
            </p:cNvSpPr>
            <p:nvPr/>
          </p:nvSpPr>
          <p:spPr bwMode="auto">
            <a:xfrm>
              <a:off x="2817" y="3117"/>
              <a:ext cx="12" cy="11"/>
            </a:xfrm>
            <a:custGeom>
              <a:avLst/>
              <a:gdLst>
                <a:gd name="T0" fmla="*/ 0 w 12"/>
                <a:gd name="T1" fmla="*/ 6 h 11"/>
                <a:gd name="T2" fmla="*/ 0 w 12"/>
                <a:gd name="T3" fmla="*/ 0 h 11"/>
                <a:gd name="T4" fmla="*/ 6 w 12"/>
                <a:gd name="T5" fmla="*/ 0 h 11"/>
                <a:gd name="T6" fmla="*/ 12 w 12"/>
                <a:gd name="T7" fmla="*/ 5 h 11"/>
                <a:gd name="T8" fmla="*/ 12 w 12"/>
                <a:gd name="T9" fmla="*/ 11 h 11"/>
                <a:gd name="T10" fmla="*/ 6 w 12"/>
                <a:gd name="T11" fmla="*/ 11 h 11"/>
                <a:gd name="T12" fmla="*/ 0 w 12"/>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0" y="6"/>
                  </a:moveTo>
                  <a:lnTo>
                    <a:pt x="0" y="0"/>
                  </a:lnTo>
                  <a:lnTo>
                    <a:pt x="6" y="0"/>
                  </a:lnTo>
                  <a:lnTo>
                    <a:pt x="12" y="5"/>
                  </a:lnTo>
                  <a:lnTo>
                    <a:pt x="12"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5" name="Freeform 4009"/>
            <p:cNvSpPr>
              <a:spLocks/>
            </p:cNvSpPr>
            <p:nvPr/>
          </p:nvSpPr>
          <p:spPr bwMode="auto">
            <a:xfrm>
              <a:off x="2823" y="3122"/>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6" name="Freeform 4010"/>
            <p:cNvSpPr>
              <a:spLocks/>
            </p:cNvSpPr>
            <p:nvPr/>
          </p:nvSpPr>
          <p:spPr bwMode="auto">
            <a:xfrm>
              <a:off x="2829" y="3125"/>
              <a:ext cx="13" cy="11"/>
            </a:xfrm>
            <a:custGeom>
              <a:avLst/>
              <a:gdLst>
                <a:gd name="T0" fmla="*/ 0 w 13"/>
                <a:gd name="T1" fmla="*/ 6 h 11"/>
                <a:gd name="T2" fmla="*/ 0 w 13"/>
                <a:gd name="T3" fmla="*/ 0 h 11"/>
                <a:gd name="T4" fmla="*/ 7 w 13"/>
                <a:gd name="T5" fmla="*/ 0 h 11"/>
                <a:gd name="T6" fmla="*/ 13 w 13"/>
                <a:gd name="T7" fmla="*/ 5 h 11"/>
                <a:gd name="T8" fmla="*/ 13 w 13"/>
                <a:gd name="T9" fmla="*/ 11 h 11"/>
                <a:gd name="T10" fmla="*/ 7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7" name="Freeform 4011"/>
            <p:cNvSpPr>
              <a:spLocks/>
            </p:cNvSpPr>
            <p:nvPr/>
          </p:nvSpPr>
          <p:spPr bwMode="auto">
            <a:xfrm>
              <a:off x="2836" y="3130"/>
              <a:ext cx="12" cy="11"/>
            </a:xfrm>
            <a:custGeom>
              <a:avLst/>
              <a:gdLst>
                <a:gd name="T0" fmla="*/ 0 w 12"/>
                <a:gd name="T1" fmla="*/ 6 h 11"/>
                <a:gd name="T2" fmla="*/ 0 w 12"/>
                <a:gd name="T3" fmla="*/ 0 h 11"/>
                <a:gd name="T4" fmla="*/ 6 w 12"/>
                <a:gd name="T5" fmla="*/ 0 h 11"/>
                <a:gd name="T6" fmla="*/ 12 w 12"/>
                <a:gd name="T7" fmla="*/ 4 h 11"/>
                <a:gd name="T8" fmla="*/ 12 w 12"/>
                <a:gd name="T9" fmla="*/ 11 h 11"/>
                <a:gd name="T10" fmla="*/ 6 w 12"/>
                <a:gd name="T11" fmla="*/ 11 h 11"/>
                <a:gd name="T12" fmla="*/ 0 w 12"/>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0" y="6"/>
                  </a:moveTo>
                  <a:lnTo>
                    <a:pt x="0" y="0"/>
                  </a:lnTo>
                  <a:lnTo>
                    <a:pt x="6" y="0"/>
                  </a:lnTo>
                  <a:lnTo>
                    <a:pt x="12" y="4"/>
                  </a:lnTo>
                  <a:lnTo>
                    <a:pt x="12"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8" name="Freeform 4012"/>
            <p:cNvSpPr>
              <a:spLocks/>
            </p:cNvSpPr>
            <p:nvPr/>
          </p:nvSpPr>
          <p:spPr bwMode="auto">
            <a:xfrm>
              <a:off x="2842" y="3134"/>
              <a:ext cx="13" cy="10"/>
            </a:xfrm>
            <a:custGeom>
              <a:avLst/>
              <a:gdLst>
                <a:gd name="T0" fmla="*/ 0 w 13"/>
                <a:gd name="T1" fmla="*/ 7 h 10"/>
                <a:gd name="T2" fmla="*/ 0 w 13"/>
                <a:gd name="T3" fmla="*/ 0 h 10"/>
                <a:gd name="T4" fmla="*/ 6 w 13"/>
                <a:gd name="T5" fmla="*/ 0 h 10"/>
                <a:gd name="T6" fmla="*/ 13 w 13"/>
                <a:gd name="T7" fmla="*/ 4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19" name="Freeform 4013"/>
            <p:cNvSpPr>
              <a:spLocks/>
            </p:cNvSpPr>
            <p:nvPr/>
          </p:nvSpPr>
          <p:spPr bwMode="auto">
            <a:xfrm>
              <a:off x="2848" y="3138"/>
              <a:ext cx="13" cy="9"/>
            </a:xfrm>
            <a:custGeom>
              <a:avLst/>
              <a:gdLst>
                <a:gd name="T0" fmla="*/ 0 w 13"/>
                <a:gd name="T1" fmla="*/ 6 h 9"/>
                <a:gd name="T2" fmla="*/ 0 w 13"/>
                <a:gd name="T3" fmla="*/ 0 h 9"/>
                <a:gd name="T4" fmla="*/ 7 w 13"/>
                <a:gd name="T5" fmla="*/ 0 h 9"/>
                <a:gd name="T6" fmla="*/ 13 w 13"/>
                <a:gd name="T7" fmla="*/ 3 h 9"/>
                <a:gd name="T8" fmla="*/ 13 w 13"/>
                <a:gd name="T9" fmla="*/ 9 h 9"/>
                <a:gd name="T10" fmla="*/ 7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0" name="Freeform 4014"/>
            <p:cNvSpPr>
              <a:spLocks/>
            </p:cNvSpPr>
            <p:nvPr/>
          </p:nvSpPr>
          <p:spPr bwMode="auto">
            <a:xfrm>
              <a:off x="2855" y="3141"/>
              <a:ext cx="13" cy="11"/>
            </a:xfrm>
            <a:custGeom>
              <a:avLst/>
              <a:gdLst>
                <a:gd name="T0" fmla="*/ 0 w 13"/>
                <a:gd name="T1" fmla="*/ 6 h 11"/>
                <a:gd name="T2" fmla="*/ 0 w 13"/>
                <a:gd name="T3" fmla="*/ 0 h 11"/>
                <a:gd name="T4" fmla="*/ 6 w 13"/>
                <a:gd name="T5" fmla="*/ 0 h 11"/>
                <a:gd name="T6" fmla="*/ 13 w 13"/>
                <a:gd name="T7" fmla="*/ 4 h 11"/>
                <a:gd name="T8" fmla="*/ 13 w 13"/>
                <a:gd name="T9" fmla="*/ 11 h 11"/>
                <a:gd name="T10" fmla="*/ 6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6" y="0"/>
                  </a:lnTo>
                  <a:lnTo>
                    <a:pt x="13" y="4"/>
                  </a:lnTo>
                  <a:lnTo>
                    <a:pt x="13" y="11"/>
                  </a:lnTo>
                  <a:lnTo>
                    <a:pt x="6"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1" name="Freeform 4015"/>
            <p:cNvSpPr>
              <a:spLocks/>
            </p:cNvSpPr>
            <p:nvPr/>
          </p:nvSpPr>
          <p:spPr bwMode="auto">
            <a:xfrm>
              <a:off x="2861" y="3145"/>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2" name="Freeform 4016"/>
            <p:cNvSpPr>
              <a:spLocks/>
            </p:cNvSpPr>
            <p:nvPr/>
          </p:nvSpPr>
          <p:spPr bwMode="auto">
            <a:xfrm>
              <a:off x="2868" y="3149"/>
              <a:ext cx="12" cy="9"/>
            </a:xfrm>
            <a:custGeom>
              <a:avLst/>
              <a:gdLst>
                <a:gd name="T0" fmla="*/ 0 w 12"/>
                <a:gd name="T1" fmla="*/ 6 h 9"/>
                <a:gd name="T2" fmla="*/ 0 w 12"/>
                <a:gd name="T3" fmla="*/ 0 h 9"/>
                <a:gd name="T4" fmla="*/ 6 w 12"/>
                <a:gd name="T5" fmla="*/ 0 h 9"/>
                <a:gd name="T6" fmla="*/ 12 w 12"/>
                <a:gd name="T7" fmla="*/ 3 h 9"/>
                <a:gd name="T8" fmla="*/ 12 w 12"/>
                <a:gd name="T9" fmla="*/ 9 h 9"/>
                <a:gd name="T10" fmla="*/ 6 w 12"/>
                <a:gd name="T11" fmla="*/ 9 h 9"/>
                <a:gd name="T12" fmla="*/ 0 w 12"/>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0" y="6"/>
                  </a:moveTo>
                  <a:lnTo>
                    <a:pt x="0" y="0"/>
                  </a:lnTo>
                  <a:lnTo>
                    <a:pt x="6" y="0"/>
                  </a:lnTo>
                  <a:lnTo>
                    <a:pt x="12" y="3"/>
                  </a:lnTo>
                  <a:lnTo>
                    <a:pt x="12"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3" name="Freeform 4017"/>
            <p:cNvSpPr>
              <a:spLocks/>
            </p:cNvSpPr>
            <p:nvPr/>
          </p:nvSpPr>
          <p:spPr bwMode="auto">
            <a:xfrm>
              <a:off x="2874" y="3152"/>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4" name="Freeform 4018"/>
            <p:cNvSpPr>
              <a:spLocks/>
            </p:cNvSpPr>
            <p:nvPr/>
          </p:nvSpPr>
          <p:spPr bwMode="auto">
            <a:xfrm>
              <a:off x="2880" y="3155"/>
              <a:ext cx="13" cy="11"/>
            </a:xfrm>
            <a:custGeom>
              <a:avLst/>
              <a:gdLst>
                <a:gd name="T0" fmla="*/ 0 w 13"/>
                <a:gd name="T1" fmla="*/ 6 h 11"/>
                <a:gd name="T2" fmla="*/ 0 w 13"/>
                <a:gd name="T3" fmla="*/ 0 h 11"/>
                <a:gd name="T4" fmla="*/ 7 w 13"/>
                <a:gd name="T5" fmla="*/ 0 h 11"/>
                <a:gd name="T6" fmla="*/ 13 w 13"/>
                <a:gd name="T7" fmla="*/ 5 h 11"/>
                <a:gd name="T8" fmla="*/ 13 w 13"/>
                <a:gd name="T9" fmla="*/ 11 h 11"/>
                <a:gd name="T10" fmla="*/ 7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5" name="Freeform 4019"/>
            <p:cNvSpPr>
              <a:spLocks/>
            </p:cNvSpPr>
            <p:nvPr/>
          </p:nvSpPr>
          <p:spPr bwMode="auto">
            <a:xfrm>
              <a:off x="2887" y="3160"/>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6" name="Freeform 4020"/>
            <p:cNvSpPr>
              <a:spLocks/>
            </p:cNvSpPr>
            <p:nvPr/>
          </p:nvSpPr>
          <p:spPr bwMode="auto">
            <a:xfrm>
              <a:off x="2893" y="3161"/>
              <a:ext cx="13" cy="12"/>
            </a:xfrm>
            <a:custGeom>
              <a:avLst/>
              <a:gdLst>
                <a:gd name="T0" fmla="*/ 0 w 13"/>
                <a:gd name="T1" fmla="*/ 7 h 12"/>
                <a:gd name="T2" fmla="*/ 0 w 13"/>
                <a:gd name="T3" fmla="*/ 0 h 12"/>
                <a:gd name="T4" fmla="*/ 6 w 13"/>
                <a:gd name="T5" fmla="*/ 0 h 12"/>
                <a:gd name="T6" fmla="*/ 13 w 13"/>
                <a:gd name="T7" fmla="*/ 5 h 12"/>
                <a:gd name="T8" fmla="*/ 13 w 13"/>
                <a:gd name="T9" fmla="*/ 12 h 12"/>
                <a:gd name="T10" fmla="*/ 6 w 13"/>
                <a:gd name="T11" fmla="*/ 12 h 12"/>
                <a:gd name="T12" fmla="*/ 0 w 13"/>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7"/>
                  </a:moveTo>
                  <a:lnTo>
                    <a:pt x="0" y="0"/>
                  </a:lnTo>
                  <a:lnTo>
                    <a:pt x="6" y="0"/>
                  </a:lnTo>
                  <a:lnTo>
                    <a:pt x="13" y="5"/>
                  </a:lnTo>
                  <a:lnTo>
                    <a:pt x="13" y="12"/>
                  </a:lnTo>
                  <a:lnTo>
                    <a:pt x="6" y="12"/>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7" name="Freeform 4021"/>
            <p:cNvSpPr>
              <a:spLocks/>
            </p:cNvSpPr>
            <p:nvPr/>
          </p:nvSpPr>
          <p:spPr bwMode="auto">
            <a:xfrm>
              <a:off x="2899" y="3166"/>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8" name="Freeform 4022"/>
            <p:cNvSpPr>
              <a:spLocks/>
            </p:cNvSpPr>
            <p:nvPr/>
          </p:nvSpPr>
          <p:spPr bwMode="auto">
            <a:xfrm>
              <a:off x="2906" y="3168"/>
              <a:ext cx="12" cy="9"/>
            </a:xfrm>
            <a:custGeom>
              <a:avLst/>
              <a:gdLst>
                <a:gd name="T0" fmla="*/ 0 w 12"/>
                <a:gd name="T1" fmla="*/ 6 h 9"/>
                <a:gd name="T2" fmla="*/ 0 w 12"/>
                <a:gd name="T3" fmla="*/ 0 h 9"/>
                <a:gd name="T4" fmla="*/ 6 w 12"/>
                <a:gd name="T5" fmla="*/ 0 h 9"/>
                <a:gd name="T6" fmla="*/ 12 w 12"/>
                <a:gd name="T7" fmla="*/ 3 h 9"/>
                <a:gd name="T8" fmla="*/ 12 w 12"/>
                <a:gd name="T9" fmla="*/ 9 h 9"/>
                <a:gd name="T10" fmla="*/ 6 w 12"/>
                <a:gd name="T11" fmla="*/ 9 h 9"/>
                <a:gd name="T12" fmla="*/ 0 w 12"/>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0" y="6"/>
                  </a:moveTo>
                  <a:lnTo>
                    <a:pt x="0" y="0"/>
                  </a:lnTo>
                  <a:lnTo>
                    <a:pt x="6" y="0"/>
                  </a:lnTo>
                  <a:lnTo>
                    <a:pt x="12" y="3"/>
                  </a:lnTo>
                  <a:lnTo>
                    <a:pt x="12"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29" name="Freeform 4023"/>
            <p:cNvSpPr>
              <a:spLocks/>
            </p:cNvSpPr>
            <p:nvPr/>
          </p:nvSpPr>
          <p:spPr bwMode="auto">
            <a:xfrm>
              <a:off x="2912" y="3171"/>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0" name="Freeform 4024"/>
            <p:cNvSpPr>
              <a:spLocks/>
            </p:cNvSpPr>
            <p:nvPr/>
          </p:nvSpPr>
          <p:spPr bwMode="auto">
            <a:xfrm>
              <a:off x="2918" y="3174"/>
              <a:ext cx="13" cy="10"/>
            </a:xfrm>
            <a:custGeom>
              <a:avLst/>
              <a:gdLst>
                <a:gd name="T0" fmla="*/ 0 w 13"/>
                <a:gd name="T1" fmla="*/ 6 h 10"/>
                <a:gd name="T2" fmla="*/ 0 w 13"/>
                <a:gd name="T3" fmla="*/ 0 h 10"/>
                <a:gd name="T4" fmla="*/ 7 w 13"/>
                <a:gd name="T5" fmla="*/ 0 h 10"/>
                <a:gd name="T6" fmla="*/ 13 w 13"/>
                <a:gd name="T7" fmla="*/ 3 h 10"/>
                <a:gd name="T8" fmla="*/ 13 w 13"/>
                <a:gd name="T9" fmla="*/ 10 h 10"/>
                <a:gd name="T10" fmla="*/ 7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7" y="0"/>
                  </a:lnTo>
                  <a:lnTo>
                    <a:pt x="13" y="3"/>
                  </a:lnTo>
                  <a:lnTo>
                    <a:pt x="13" y="10"/>
                  </a:lnTo>
                  <a:lnTo>
                    <a:pt x="7"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1" name="Freeform 4025"/>
            <p:cNvSpPr>
              <a:spLocks/>
            </p:cNvSpPr>
            <p:nvPr/>
          </p:nvSpPr>
          <p:spPr bwMode="auto">
            <a:xfrm>
              <a:off x="2925" y="3177"/>
              <a:ext cx="13" cy="10"/>
            </a:xfrm>
            <a:custGeom>
              <a:avLst/>
              <a:gdLst>
                <a:gd name="T0" fmla="*/ 0 w 13"/>
                <a:gd name="T1" fmla="*/ 7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2" name="Freeform 4026"/>
            <p:cNvSpPr>
              <a:spLocks/>
            </p:cNvSpPr>
            <p:nvPr/>
          </p:nvSpPr>
          <p:spPr bwMode="auto">
            <a:xfrm>
              <a:off x="2931" y="3180"/>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3" name="Freeform 4027"/>
            <p:cNvSpPr>
              <a:spLocks/>
            </p:cNvSpPr>
            <p:nvPr/>
          </p:nvSpPr>
          <p:spPr bwMode="auto">
            <a:xfrm>
              <a:off x="2938" y="3182"/>
              <a:ext cx="12" cy="10"/>
            </a:xfrm>
            <a:custGeom>
              <a:avLst/>
              <a:gdLst>
                <a:gd name="T0" fmla="*/ 0 w 12"/>
                <a:gd name="T1" fmla="*/ 6 h 10"/>
                <a:gd name="T2" fmla="*/ 0 w 12"/>
                <a:gd name="T3" fmla="*/ 0 h 10"/>
                <a:gd name="T4" fmla="*/ 6 w 12"/>
                <a:gd name="T5" fmla="*/ 0 h 10"/>
                <a:gd name="T6" fmla="*/ 12 w 12"/>
                <a:gd name="T7" fmla="*/ 3 h 10"/>
                <a:gd name="T8" fmla="*/ 12 w 12"/>
                <a:gd name="T9" fmla="*/ 10 h 10"/>
                <a:gd name="T10" fmla="*/ 6 w 12"/>
                <a:gd name="T11" fmla="*/ 10 h 10"/>
                <a:gd name="T12" fmla="*/ 0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0" y="6"/>
                  </a:moveTo>
                  <a:lnTo>
                    <a:pt x="0" y="0"/>
                  </a:lnTo>
                  <a:lnTo>
                    <a:pt x="6" y="0"/>
                  </a:lnTo>
                  <a:lnTo>
                    <a:pt x="12" y="3"/>
                  </a:lnTo>
                  <a:lnTo>
                    <a:pt x="12"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4" name="Freeform 4028"/>
            <p:cNvSpPr>
              <a:spLocks/>
            </p:cNvSpPr>
            <p:nvPr/>
          </p:nvSpPr>
          <p:spPr bwMode="auto">
            <a:xfrm>
              <a:off x="2944" y="3185"/>
              <a:ext cx="11" cy="10"/>
            </a:xfrm>
            <a:custGeom>
              <a:avLst/>
              <a:gdLst>
                <a:gd name="T0" fmla="*/ 0 w 11"/>
                <a:gd name="T1" fmla="*/ 7 h 10"/>
                <a:gd name="T2" fmla="*/ 0 w 11"/>
                <a:gd name="T3" fmla="*/ 0 h 10"/>
                <a:gd name="T4" fmla="*/ 6 w 11"/>
                <a:gd name="T5" fmla="*/ 0 h 10"/>
                <a:gd name="T6" fmla="*/ 11 w 11"/>
                <a:gd name="T7" fmla="*/ 3 h 10"/>
                <a:gd name="T8" fmla="*/ 11 w 11"/>
                <a:gd name="T9" fmla="*/ 10 h 10"/>
                <a:gd name="T10" fmla="*/ 5 w 11"/>
                <a:gd name="T11" fmla="*/ 10 h 10"/>
                <a:gd name="T12" fmla="*/ 0 w 11"/>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0">
                  <a:moveTo>
                    <a:pt x="0" y="7"/>
                  </a:moveTo>
                  <a:lnTo>
                    <a:pt x="0" y="0"/>
                  </a:lnTo>
                  <a:lnTo>
                    <a:pt x="6" y="0"/>
                  </a:lnTo>
                  <a:lnTo>
                    <a:pt x="11" y="3"/>
                  </a:lnTo>
                  <a:lnTo>
                    <a:pt x="11" y="10"/>
                  </a:lnTo>
                  <a:lnTo>
                    <a:pt x="5"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5" name="Freeform 4029"/>
            <p:cNvSpPr>
              <a:spLocks/>
            </p:cNvSpPr>
            <p:nvPr/>
          </p:nvSpPr>
          <p:spPr bwMode="auto">
            <a:xfrm>
              <a:off x="2949" y="3188"/>
              <a:ext cx="12" cy="8"/>
            </a:xfrm>
            <a:custGeom>
              <a:avLst/>
              <a:gdLst>
                <a:gd name="T0" fmla="*/ 0 w 12"/>
                <a:gd name="T1" fmla="*/ 7 h 8"/>
                <a:gd name="T2" fmla="*/ 0 w 12"/>
                <a:gd name="T3" fmla="*/ 0 h 8"/>
                <a:gd name="T4" fmla="*/ 6 w 12"/>
                <a:gd name="T5" fmla="*/ 0 h 8"/>
                <a:gd name="T6" fmla="*/ 12 w 12"/>
                <a:gd name="T7" fmla="*/ 2 h 8"/>
                <a:gd name="T8" fmla="*/ 12 w 12"/>
                <a:gd name="T9" fmla="*/ 8 h 8"/>
                <a:gd name="T10" fmla="*/ 6 w 12"/>
                <a:gd name="T11" fmla="*/ 8 h 8"/>
                <a:gd name="T12" fmla="*/ 0 w 12"/>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7"/>
                  </a:moveTo>
                  <a:lnTo>
                    <a:pt x="0" y="0"/>
                  </a:lnTo>
                  <a:lnTo>
                    <a:pt x="6" y="0"/>
                  </a:lnTo>
                  <a:lnTo>
                    <a:pt x="12" y="2"/>
                  </a:lnTo>
                  <a:lnTo>
                    <a:pt x="12"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6" name="Freeform 4030"/>
            <p:cNvSpPr>
              <a:spLocks/>
            </p:cNvSpPr>
            <p:nvPr/>
          </p:nvSpPr>
          <p:spPr bwMode="auto">
            <a:xfrm>
              <a:off x="2955" y="3190"/>
              <a:ext cx="13" cy="10"/>
            </a:xfrm>
            <a:custGeom>
              <a:avLst/>
              <a:gdLst>
                <a:gd name="T0" fmla="*/ 0 w 13"/>
                <a:gd name="T1" fmla="*/ 6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7" name="Freeform 4031"/>
            <p:cNvSpPr>
              <a:spLocks/>
            </p:cNvSpPr>
            <p:nvPr/>
          </p:nvSpPr>
          <p:spPr bwMode="auto">
            <a:xfrm>
              <a:off x="2961" y="3193"/>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8" name="Freeform 4032"/>
            <p:cNvSpPr>
              <a:spLocks/>
            </p:cNvSpPr>
            <p:nvPr/>
          </p:nvSpPr>
          <p:spPr bwMode="auto">
            <a:xfrm>
              <a:off x="2968" y="3195"/>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39" name="Freeform 4033"/>
            <p:cNvSpPr>
              <a:spLocks/>
            </p:cNvSpPr>
            <p:nvPr/>
          </p:nvSpPr>
          <p:spPr bwMode="auto">
            <a:xfrm>
              <a:off x="2974" y="3198"/>
              <a:ext cx="13" cy="8"/>
            </a:xfrm>
            <a:custGeom>
              <a:avLst/>
              <a:gdLst>
                <a:gd name="T0" fmla="*/ 0 w 13"/>
                <a:gd name="T1" fmla="*/ 6 h 8"/>
                <a:gd name="T2" fmla="*/ 0 w 13"/>
                <a:gd name="T3" fmla="*/ 0 h 8"/>
                <a:gd name="T4" fmla="*/ 7 w 13"/>
                <a:gd name="T5" fmla="*/ 0 h 8"/>
                <a:gd name="T6" fmla="*/ 13 w 13"/>
                <a:gd name="T7" fmla="*/ 2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0" name="Freeform 4034"/>
            <p:cNvSpPr>
              <a:spLocks/>
            </p:cNvSpPr>
            <p:nvPr/>
          </p:nvSpPr>
          <p:spPr bwMode="auto">
            <a:xfrm>
              <a:off x="2981" y="3200"/>
              <a:ext cx="12" cy="7"/>
            </a:xfrm>
            <a:custGeom>
              <a:avLst/>
              <a:gdLst>
                <a:gd name="T0" fmla="*/ 0 w 12"/>
                <a:gd name="T1" fmla="*/ 6 h 7"/>
                <a:gd name="T2" fmla="*/ 0 w 12"/>
                <a:gd name="T3" fmla="*/ 0 h 7"/>
                <a:gd name="T4" fmla="*/ 6 w 12"/>
                <a:gd name="T5" fmla="*/ 0 h 7"/>
                <a:gd name="T6" fmla="*/ 12 w 12"/>
                <a:gd name="T7" fmla="*/ 1 h 7"/>
                <a:gd name="T8" fmla="*/ 12 w 12"/>
                <a:gd name="T9" fmla="*/ 7 h 7"/>
                <a:gd name="T10" fmla="*/ 6 w 12"/>
                <a:gd name="T11" fmla="*/ 7 h 7"/>
                <a:gd name="T12" fmla="*/ 0 w 12"/>
                <a:gd name="T13" fmla="*/ 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7">
                  <a:moveTo>
                    <a:pt x="0" y="6"/>
                  </a:moveTo>
                  <a:lnTo>
                    <a:pt x="0" y="0"/>
                  </a:lnTo>
                  <a:lnTo>
                    <a:pt x="6" y="0"/>
                  </a:lnTo>
                  <a:lnTo>
                    <a:pt x="12" y="1"/>
                  </a:lnTo>
                  <a:lnTo>
                    <a:pt x="12" y="7"/>
                  </a:lnTo>
                  <a:lnTo>
                    <a:pt x="6" y="7"/>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1" name="Freeform 4035"/>
            <p:cNvSpPr>
              <a:spLocks/>
            </p:cNvSpPr>
            <p:nvPr/>
          </p:nvSpPr>
          <p:spPr bwMode="auto">
            <a:xfrm>
              <a:off x="2987" y="3201"/>
              <a:ext cx="13" cy="10"/>
            </a:xfrm>
            <a:custGeom>
              <a:avLst/>
              <a:gdLst>
                <a:gd name="T0" fmla="*/ 0 w 13"/>
                <a:gd name="T1" fmla="*/ 6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6"/>
                  </a:moveTo>
                  <a:lnTo>
                    <a:pt x="0" y="0"/>
                  </a:lnTo>
                  <a:lnTo>
                    <a:pt x="6" y="0"/>
                  </a:lnTo>
                  <a:lnTo>
                    <a:pt x="13" y="3"/>
                  </a:lnTo>
                  <a:lnTo>
                    <a:pt x="13"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2" name="Freeform 4036"/>
            <p:cNvSpPr>
              <a:spLocks/>
            </p:cNvSpPr>
            <p:nvPr/>
          </p:nvSpPr>
          <p:spPr bwMode="auto">
            <a:xfrm>
              <a:off x="2993" y="3204"/>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3" name="Freeform 4037"/>
            <p:cNvSpPr>
              <a:spLocks/>
            </p:cNvSpPr>
            <p:nvPr/>
          </p:nvSpPr>
          <p:spPr bwMode="auto">
            <a:xfrm>
              <a:off x="3000" y="3206"/>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4" name="Freeform 4038"/>
            <p:cNvSpPr>
              <a:spLocks/>
            </p:cNvSpPr>
            <p:nvPr/>
          </p:nvSpPr>
          <p:spPr bwMode="auto">
            <a:xfrm>
              <a:off x="3006" y="3207"/>
              <a:ext cx="13" cy="10"/>
            </a:xfrm>
            <a:custGeom>
              <a:avLst/>
              <a:gdLst>
                <a:gd name="T0" fmla="*/ 0 w 13"/>
                <a:gd name="T1" fmla="*/ 7 h 10"/>
                <a:gd name="T2" fmla="*/ 0 w 13"/>
                <a:gd name="T3" fmla="*/ 0 h 10"/>
                <a:gd name="T4" fmla="*/ 6 w 13"/>
                <a:gd name="T5" fmla="*/ 0 h 10"/>
                <a:gd name="T6" fmla="*/ 13 w 13"/>
                <a:gd name="T7" fmla="*/ 4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5" name="Freeform 4039"/>
            <p:cNvSpPr>
              <a:spLocks/>
            </p:cNvSpPr>
            <p:nvPr/>
          </p:nvSpPr>
          <p:spPr bwMode="auto">
            <a:xfrm>
              <a:off x="3012" y="3211"/>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6" name="Freeform 4040"/>
            <p:cNvSpPr>
              <a:spLocks/>
            </p:cNvSpPr>
            <p:nvPr/>
          </p:nvSpPr>
          <p:spPr bwMode="auto">
            <a:xfrm>
              <a:off x="3019" y="3212"/>
              <a:ext cx="12" cy="8"/>
            </a:xfrm>
            <a:custGeom>
              <a:avLst/>
              <a:gdLst>
                <a:gd name="T0" fmla="*/ 0 w 12"/>
                <a:gd name="T1" fmla="*/ 7 h 8"/>
                <a:gd name="T2" fmla="*/ 0 w 12"/>
                <a:gd name="T3" fmla="*/ 0 h 8"/>
                <a:gd name="T4" fmla="*/ 6 w 12"/>
                <a:gd name="T5" fmla="*/ 0 h 8"/>
                <a:gd name="T6" fmla="*/ 12 w 12"/>
                <a:gd name="T7" fmla="*/ 2 h 8"/>
                <a:gd name="T8" fmla="*/ 12 w 12"/>
                <a:gd name="T9" fmla="*/ 8 h 8"/>
                <a:gd name="T10" fmla="*/ 6 w 12"/>
                <a:gd name="T11" fmla="*/ 8 h 8"/>
                <a:gd name="T12" fmla="*/ 0 w 12"/>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7"/>
                  </a:moveTo>
                  <a:lnTo>
                    <a:pt x="0" y="0"/>
                  </a:lnTo>
                  <a:lnTo>
                    <a:pt x="6" y="0"/>
                  </a:lnTo>
                  <a:lnTo>
                    <a:pt x="12" y="2"/>
                  </a:lnTo>
                  <a:lnTo>
                    <a:pt x="12"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7" name="Freeform 4041"/>
            <p:cNvSpPr>
              <a:spLocks/>
            </p:cNvSpPr>
            <p:nvPr/>
          </p:nvSpPr>
          <p:spPr bwMode="auto">
            <a:xfrm>
              <a:off x="3025" y="3214"/>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8" name="Freeform 4042"/>
            <p:cNvSpPr>
              <a:spLocks/>
            </p:cNvSpPr>
            <p:nvPr/>
          </p:nvSpPr>
          <p:spPr bwMode="auto">
            <a:xfrm>
              <a:off x="3031" y="3217"/>
              <a:ext cx="13" cy="8"/>
            </a:xfrm>
            <a:custGeom>
              <a:avLst/>
              <a:gdLst>
                <a:gd name="T0" fmla="*/ 0 w 13"/>
                <a:gd name="T1" fmla="*/ 6 h 8"/>
                <a:gd name="T2" fmla="*/ 0 w 13"/>
                <a:gd name="T3" fmla="*/ 0 h 8"/>
                <a:gd name="T4" fmla="*/ 7 w 13"/>
                <a:gd name="T5" fmla="*/ 0 h 8"/>
                <a:gd name="T6" fmla="*/ 13 w 13"/>
                <a:gd name="T7" fmla="*/ 2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49" name="Freeform 4043"/>
            <p:cNvSpPr>
              <a:spLocks/>
            </p:cNvSpPr>
            <p:nvPr/>
          </p:nvSpPr>
          <p:spPr bwMode="auto">
            <a:xfrm>
              <a:off x="3038" y="3219"/>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0" name="Freeform 4044"/>
            <p:cNvSpPr>
              <a:spLocks/>
            </p:cNvSpPr>
            <p:nvPr/>
          </p:nvSpPr>
          <p:spPr bwMode="auto">
            <a:xfrm>
              <a:off x="3044" y="3220"/>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1" name="Freeform 4045"/>
            <p:cNvSpPr>
              <a:spLocks/>
            </p:cNvSpPr>
            <p:nvPr/>
          </p:nvSpPr>
          <p:spPr bwMode="auto">
            <a:xfrm>
              <a:off x="3050" y="3222"/>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2" name="Freeform 4046"/>
            <p:cNvSpPr>
              <a:spLocks/>
            </p:cNvSpPr>
            <p:nvPr/>
          </p:nvSpPr>
          <p:spPr bwMode="auto">
            <a:xfrm>
              <a:off x="3057" y="3223"/>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3" name="Freeform 4047"/>
            <p:cNvSpPr>
              <a:spLocks/>
            </p:cNvSpPr>
            <p:nvPr/>
          </p:nvSpPr>
          <p:spPr bwMode="auto">
            <a:xfrm>
              <a:off x="3063" y="3225"/>
              <a:ext cx="13" cy="8"/>
            </a:xfrm>
            <a:custGeom>
              <a:avLst/>
              <a:gdLst>
                <a:gd name="T0" fmla="*/ 0 w 13"/>
                <a:gd name="T1" fmla="*/ 6 h 8"/>
                <a:gd name="T2" fmla="*/ 0 w 13"/>
                <a:gd name="T3" fmla="*/ 0 h 8"/>
                <a:gd name="T4" fmla="*/ 7 w 13"/>
                <a:gd name="T5" fmla="*/ 0 h 8"/>
                <a:gd name="T6" fmla="*/ 13 w 13"/>
                <a:gd name="T7" fmla="*/ 2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4" name="Freeform 4048"/>
            <p:cNvSpPr>
              <a:spLocks/>
            </p:cNvSpPr>
            <p:nvPr/>
          </p:nvSpPr>
          <p:spPr bwMode="auto">
            <a:xfrm>
              <a:off x="3070" y="3227"/>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5" name="Freeform 4049"/>
            <p:cNvSpPr>
              <a:spLocks/>
            </p:cNvSpPr>
            <p:nvPr/>
          </p:nvSpPr>
          <p:spPr bwMode="auto">
            <a:xfrm>
              <a:off x="3076" y="3228"/>
              <a:ext cx="13" cy="8"/>
            </a:xfrm>
            <a:custGeom>
              <a:avLst/>
              <a:gdLst>
                <a:gd name="T0" fmla="*/ 0 w 13"/>
                <a:gd name="T1" fmla="*/ 7 h 8"/>
                <a:gd name="T2" fmla="*/ 0 w 13"/>
                <a:gd name="T3" fmla="*/ 0 h 8"/>
                <a:gd name="T4" fmla="*/ 6 w 13"/>
                <a:gd name="T5" fmla="*/ 0 h 8"/>
                <a:gd name="T6" fmla="*/ 13 w 13"/>
                <a:gd name="T7" fmla="*/ 2 h 8"/>
                <a:gd name="T8" fmla="*/ 13 w 13"/>
                <a:gd name="T9" fmla="*/ 8 h 8"/>
                <a:gd name="T10" fmla="*/ 6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6" y="0"/>
                  </a:lnTo>
                  <a:lnTo>
                    <a:pt x="13" y="2"/>
                  </a:lnTo>
                  <a:lnTo>
                    <a:pt x="13"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6" name="Freeform 4050"/>
            <p:cNvSpPr>
              <a:spLocks/>
            </p:cNvSpPr>
            <p:nvPr/>
          </p:nvSpPr>
          <p:spPr bwMode="auto">
            <a:xfrm>
              <a:off x="3082" y="3230"/>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7" name="Freeform 4051"/>
            <p:cNvSpPr>
              <a:spLocks/>
            </p:cNvSpPr>
            <p:nvPr/>
          </p:nvSpPr>
          <p:spPr bwMode="auto">
            <a:xfrm>
              <a:off x="3089" y="3231"/>
              <a:ext cx="12" cy="8"/>
            </a:xfrm>
            <a:custGeom>
              <a:avLst/>
              <a:gdLst>
                <a:gd name="T0" fmla="*/ 0 w 12"/>
                <a:gd name="T1" fmla="*/ 7 h 8"/>
                <a:gd name="T2" fmla="*/ 0 w 12"/>
                <a:gd name="T3" fmla="*/ 0 h 8"/>
                <a:gd name="T4" fmla="*/ 6 w 12"/>
                <a:gd name="T5" fmla="*/ 0 h 8"/>
                <a:gd name="T6" fmla="*/ 12 w 12"/>
                <a:gd name="T7" fmla="*/ 2 h 8"/>
                <a:gd name="T8" fmla="*/ 12 w 12"/>
                <a:gd name="T9" fmla="*/ 8 h 8"/>
                <a:gd name="T10" fmla="*/ 6 w 12"/>
                <a:gd name="T11" fmla="*/ 8 h 8"/>
                <a:gd name="T12" fmla="*/ 0 w 12"/>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7"/>
                  </a:moveTo>
                  <a:lnTo>
                    <a:pt x="0" y="0"/>
                  </a:lnTo>
                  <a:lnTo>
                    <a:pt x="6" y="0"/>
                  </a:lnTo>
                  <a:lnTo>
                    <a:pt x="12" y="2"/>
                  </a:lnTo>
                  <a:lnTo>
                    <a:pt x="12"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8" name="Freeform 4052"/>
            <p:cNvSpPr>
              <a:spLocks/>
            </p:cNvSpPr>
            <p:nvPr/>
          </p:nvSpPr>
          <p:spPr bwMode="auto">
            <a:xfrm>
              <a:off x="3095" y="3233"/>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59" name="Rectangle 4053"/>
            <p:cNvSpPr>
              <a:spLocks noChangeArrowheads="1"/>
            </p:cNvSpPr>
            <p:nvPr/>
          </p:nvSpPr>
          <p:spPr bwMode="auto">
            <a:xfrm>
              <a:off x="3101" y="3236"/>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60" name="Freeform 4054"/>
            <p:cNvSpPr>
              <a:spLocks/>
            </p:cNvSpPr>
            <p:nvPr/>
          </p:nvSpPr>
          <p:spPr bwMode="auto">
            <a:xfrm>
              <a:off x="3108" y="3236"/>
              <a:ext cx="12" cy="8"/>
            </a:xfrm>
            <a:custGeom>
              <a:avLst/>
              <a:gdLst>
                <a:gd name="T0" fmla="*/ 0 w 12"/>
                <a:gd name="T1" fmla="*/ 6 h 8"/>
                <a:gd name="T2" fmla="*/ 0 w 12"/>
                <a:gd name="T3" fmla="*/ 0 h 8"/>
                <a:gd name="T4" fmla="*/ 6 w 12"/>
                <a:gd name="T5" fmla="*/ 0 h 8"/>
                <a:gd name="T6" fmla="*/ 12 w 12"/>
                <a:gd name="T7" fmla="*/ 2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2"/>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1" name="Freeform 4055"/>
            <p:cNvSpPr>
              <a:spLocks/>
            </p:cNvSpPr>
            <p:nvPr/>
          </p:nvSpPr>
          <p:spPr bwMode="auto">
            <a:xfrm>
              <a:off x="3114" y="3238"/>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2" name="Freeform 4056"/>
            <p:cNvSpPr>
              <a:spLocks/>
            </p:cNvSpPr>
            <p:nvPr/>
          </p:nvSpPr>
          <p:spPr bwMode="auto">
            <a:xfrm>
              <a:off x="3120" y="3239"/>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3" name="Freeform 4057"/>
            <p:cNvSpPr>
              <a:spLocks/>
            </p:cNvSpPr>
            <p:nvPr/>
          </p:nvSpPr>
          <p:spPr bwMode="auto">
            <a:xfrm>
              <a:off x="3127" y="3241"/>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4" name="Freeform 4058"/>
            <p:cNvSpPr>
              <a:spLocks/>
            </p:cNvSpPr>
            <p:nvPr/>
          </p:nvSpPr>
          <p:spPr bwMode="auto">
            <a:xfrm>
              <a:off x="3133" y="3242"/>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5" name="Freeform 4059"/>
            <p:cNvSpPr>
              <a:spLocks/>
            </p:cNvSpPr>
            <p:nvPr/>
          </p:nvSpPr>
          <p:spPr bwMode="auto">
            <a:xfrm>
              <a:off x="3140" y="3244"/>
              <a:ext cx="12" cy="10"/>
            </a:xfrm>
            <a:custGeom>
              <a:avLst/>
              <a:gdLst>
                <a:gd name="T0" fmla="*/ 0 w 12"/>
                <a:gd name="T1" fmla="*/ 6 h 10"/>
                <a:gd name="T2" fmla="*/ 0 w 12"/>
                <a:gd name="T3" fmla="*/ 0 h 10"/>
                <a:gd name="T4" fmla="*/ 6 w 12"/>
                <a:gd name="T5" fmla="*/ 0 h 10"/>
                <a:gd name="T6" fmla="*/ 12 w 12"/>
                <a:gd name="T7" fmla="*/ 3 h 10"/>
                <a:gd name="T8" fmla="*/ 12 w 12"/>
                <a:gd name="T9" fmla="*/ 10 h 10"/>
                <a:gd name="T10" fmla="*/ 6 w 12"/>
                <a:gd name="T11" fmla="*/ 10 h 10"/>
                <a:gd name="T12" fmla="*/ 0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0" y="6"/>
                  </a:moveTo>
                  <a:lnTo>
                    <a:pt x="0" y="0"/>
                  </a:lnTo>
                  <a:lnTo>
                    <a:pt x="6" y="0"/>
                  </a:lnTo>
                  <a:lnTo>
                    <a:pt x="12" y="3"/>
                  </a:lnTo>
                  <a:lnTo>
                    <a:pt x="12" y="10"/>
                  </a:lnTo>
                  <a:lnTo>
                    <a:pt x="6" y="10"/>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6" name="Freeform 4060"/>
            <p:cNvSpPr>
              <a:spLocks/>
            </p:cNvSpPr>
            <p:nvPr/>
          </p:nvSpPr>
          <p:spPr bwMode="auto">
            <a:xfrm>
              <a:off x="3146" y="3247"/>
              <a:ext cx="11" cy="10"/>
            </a:xfrm>
            <a:custGeom>
              <a:avLst/>
              <a:gdLst>
                <a:gd name="T0" fmla="*/ 0 w 11"/>
                <a:gd name="T1" fmla="*/ 7 h 10"/>
                <a:gd name="T2" fmla="*/ 0 w 11"/>
                <a:gd name="T3" fmla="*/ 0 h 10"/>
                <a:gd name="T4" fmla="*/ 6 w 11"/>
                <a:gd name="T5" fmla="*/ 0 h 10"/>
                <a:gd name="T6" fmla="*/ 11 w 11"/>
                <a:gd name="T7" fmla="*/ 3 h 10"/>
                <a:gd name="T8" fmla="*/ 11 w 11"/>
                <a:gd name="T9" fmla="*/ 10 h 10"/>
                <a:gd name="T10" fmla="*/ 5 w 11"/>
                <a:gd name="T11" fmla="*/ 10 h 10"/>
                <a:gd name="T12" fmla="*/ 0 w 11"/>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0">
                  <a:moveTo>
                    <a:pt x="0" y="7"/>
                  </a:moveTo>
                  <a:lnTo>
                    <a:pt x="0" y="0"/>
                  </a:lnTo>
                  <a:lnTo>
                    <a:pt x="6" y="0"/>
                  </a:lnTo>
                  <a:lnTo>
                    <a:pt x="11" y="3"/>
                  </a:lnTo>
                  <a:lnTo>
                    <a:pt x="11" y="10"/>
                  </a:lnTo>
                  <a:lnTo>
                    <a:pt x="5"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7" name="Freeform 4061"/>
            <p:cNvSpPr>
              <a:spLocks/>
            </p:cNvSpPr>
            <p:nvPr/>
          </p:nvSpPr>
          <p:spPr bwMode="auto">
            <a:xfrm>
              <a:off x="3151" y="3250"/>
              <a:ext cx="12" cy="10"/>
            </a:xfrm>
            <a:custGeom>
              <a:avLst/>
              <a:gdLst>
                <a:gd name="T0" fmla="*/ 0 w 12"/>
                <a:gd name="T1" fmla="*/ 7 h 10"/>
                <a:gd name="T2" fmla="*/ 0 w 12"/>
                <a:gd name="T3" fmla="*/ 0 h 10"/>
                <a:gd name="T4" fmla="*/ 6 w 12"/>
                <a:gd name="T5" fmla="*/ 0 h 10"/>
                <a:gd name="T6" fmla="*/ 12 w 12"/>
                <a:gd name="T7" fmla="*/ 4 h 10"/>
                <a:gd name="T8" fmla="*/ 12 w 12"/>
                <a:gd name="T9" fmla="*/ 10 h 10"/>
                <a:gd name="T10" fmla="*/ 6 w 12"/>
                <a:gd name="T11" fmla="*/ 10 h 10"/>
                <a:gd name="T12" fmla="*/ 0 w 12"/>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0" y="7"/>
                  </a:moveTo>
                  <a:lnTo>
                    <a:pt x="0" y="0"/>
                  </a:lnTo>
                  <a:lnTo>
                    <a:pt x="6" y="0"/>
                  </a:lnTo>
                  <a:lnTo>
                    <a:pt x="12" y="4"/>
                  </a:lnTo>
                  <a:lnTo>
                    <a:pt x="12"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8" name="Freeform 4062"/>
            <p:cNvSpPr>
              <a:spLocks/>
            </p:cNvSpPr>
            <p:nvPr/>
          </p:nvSpPr>
          <p:spPr bwMode="auto">
            <a:xfrm>
              <a:off x="3157" y="3254"/>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69" name="Freeform 4063"/>
            <p:cNvSpPr>
              <a:spLocks/>
            </p:cNvSpPr>
            <p:nvPr/>
          </p:nvSpPr>
          <p:spPr bwMode="auto">
            <a:xfrm>
              <a:off x="3163" y="3257"/>
              <a:ext cx="13" cy="11"/>
            </a:xfrm>
            <a:custGeom>
              <a:avLst/>
              <a:gdLst>
                <a:gd name="T0" fmla="*/ 0 w 13"/>
                <a:gd name="T1" fmla="*/ 6 h 11"/>
                <a:gd name="T2" fmla="*/ 0 w 13"/>
                <a:gd name="T3" fmla="*/ 0 h 11"/>
                <a:gd name="T4" fmla="*/ 7 w 13"/>
                <a:gd name="T5" fmla="*/ 0 h 11"/>
                <a:gd name="T6" fmla="*/ 13 w 13"/>
                <a:gd name="T7" fmla="*/ 5 h 11"/>
                <a:gd name="T8" fmla="*/ 13 w 13"/>
                <a:gd name="T9" fmla="*/ 11 h 11"/>
                <a:gd name="T10" fmla="*/ 7 w 13"/>
                <a:gd name="T11" fmla="*/ 11 h 11"/>
                <a:gd name="T12" fmla="*/ 0 w 13"/>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0" y="6"/>
                  </a:moveTo>
                  <a:lnTo>
                    <a:pt x="0" y="0"/>
                  </a:lnTo>
                  <a:lnTo>
                    <a:pt x="7" y="0"/>
                  </a:lnTo>
                  <a:lnTo>
                    <a:pt x="13" y="5"/>
                  </a:lnTo>
                  <a:lnTo>
                    <a:pt x="13" y="11"/>
                  </a:lnTo>
                  <a:lnTo>
                    <a:pt x="7" y="11"/>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0" name="Freeform 4064"/>
            <p:cNvSpPr>
              <a:spLocks/>
            </p:cNvSpPr>
            <p:nvPr/>
          </p:nvSpPr>
          <p:spPr bwMode="auto">
            <a:xfrm>
              <a:off x="3170" y="3262"/>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1" name="Freeform 4065"/>
            <p:cNvSpPr>
              <a:spLocks/>
            </p:cNvSpPr>
            <p:nvPr/>
          </p:nvSpPr>
          <p:spPr bwMode="auto">
            <a:xfrm>
              <a:off x="3176" y="3263"/>
              <a:ext cx="13" cy="10"/>
            </a:xfrm>
            <a:custGeom>
              <a:avLst/>
              <a:gdLst>
                <a:gd name="T0" fmla="*/ 0 w 13"/>
                <a:gd name="T1" fmla="*/ 7 h 10"/>
                <a:gd name="T2" fmla="*/ 0 w 13"/>
                <a:gd name="T3" fmla="*/ 0 h 10"/>
                <a:gd name="T4" fmla="*/ 6 w 13"/>
                <a:gd name="T5" fmla="*/ 0 h 10"/>
                <a:gd name="T6" fmla="*/ 13 w 13"/>
                <a:gd name="T7" fmla="*/ 3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3"/>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2" name="Freeform 4066"/>
            <p:cNvSpPr>
              <a:spLocks/>
            </p:cNvSpPr>
            <p:nvPr/>
          </p:nvSpPr>
          <p:spPr bwMode="auto">
            <a:xfrm>
              <a:off x="3182" y="3266"/>
              <a:ext cx="13" cy="10"/>
            </a:xfrm>
            <a:custGeom>
              <a:avLst/>
              <a:gdLst>
                <a:gd name="T0" fmla="*/ 0 w 13"/>
                <a:gd name="T1" fmla="*/ 7 h 10"/>
                <a:gd name="T2" fmla="*/ 0 w 13"/>
                <a:gd name="T3" fmla="*/ 0 h 10"/>
                <a:gd name="T4" fmla="*/ 7 w 13"/>
                <a:gd name="T5" fmla="*/ 0 h 10"/>
                <a:gd name="T6" fmla="*/ 13 w 13"/>
                <a:gd name="T7" fmla="*/ 4 h 10"/>
                <a:gd name="T8" fmla="*/ 13 w 13"/>
                <a:gd name="T9" fmla="*/ 10 h 10"/>
                <a:gd name="T10" fmla="*/ 7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7" y="0"/>
                  </a:lnTo>
                  <a:lnTo>
                    <a:pt x="13" y="4"/>
                  </a:lnTo>
                  <a:lnTo>
                    <a:pt x="13" y="10"/>
                  </a:lnTo>
                  <a:lnTo>
                    <a:pt x="7"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3" name="Freeform 4067"/>
            <p:cNvSpPr>
              <a:spLocks/>
            </p:cNvSpPr>
            <p:nvPr/>
          </p:nvSpPr>
          <p:spPr bwMode="auto">
            <a:xfrm>
              <a:off x="3189" y="3270"/>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4" name="Freeform 4068"/>
            <p:cNvSpPr>
              <a:spLocks/>
            </p:cNvSpPr>
            <p:nvPr/>
          </p:nvSpPr>
          <p:spPr bwMode="auto">
            <a:xfrm>
              <a:off x="3195" y="3273"/>
              <a:ext cx="13" cy="9"/>
            </a:xfrm>
            <a:custGeom>
              <a:avLst/>
              <a:gdLst>
                <a:gd name="T0" fmla="*/ 0 w 13"/>
                <a:gd name="T1" fmla="*/ 6 h 9"/>
                <a:gd name="T2" fmla="*/ 0 w 13"/>
                <a:gd name="T3" fmla="*/ 0 h 9"/>
                <a:gd name="T4" fmla="*/ 7 w 13"/>
                <a:gd name="T5" fmla="*/ 0 h 9"/>
                <a:gd name="T6" fmla="*/ 13 w 13"/>
                <a:gd name="T7" fmla="*/ 3 h 9"/>
                <a:gd name="T8" fmla="*/ 13 w 13"/>
                <a:gd name="T9" fmla="*/ 9 h 9"/>
                <a:gd name="T10" fmla="*/ 7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7" y="0"/>
                  </a:lnTo>
                  <a:lnTo>
                    <a:pt x="13" y="3"/>
                  </a:lnTo>
                  <a:lnTo>
                    <a:pt x="13" y="9"/>
                  </a:lnTo>
                  <a:lnTo>
                    <a:pt x="7"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5" name="Freeform 4069"/>
            <p:cNvSpPr>
              <a:spLocks/>
            </p:cNvSpPr>
            <p:nvPr/>
          </p:nvSpPr>
          <p:spPr bwMode="auto">
            <a:xfrm>
              <a:off x="3202" y="3276"/>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6" name="Freeform 4070"/>
            <p:cNvSpPr>
              <a:spLocks/>
            </p:cNvSpPr>
            <p:nvPr/>
          </p:nvSpPr>
          <p:spPr bwMode="auto">
            <a:xfrm>
              <a:off x="3208" y="3277"/>
              <a:ext cx="13" cy="10"/>
            </a:xfrm>
            <a:custGeom>
              <a:avLst/>
              <a:gdLst>
                <a:gd name="T0" fmla="*/ 0 w 13"/>
                <a:gd name="T1" fmla="*/ 7 h 10"/>
                <a:gd name="T2" fmla="*/ 0 w 13"/>
                <a:gd name="T3" fmla="*/ 0 h 10"/>
                <a:gd name="T4" fmla="*/ 6 w 13"/>
                <a:gd name="T5" fmla="*/ 0 h 10"/>
                <a:gd name="T6" fmla="*/ 13 w 13"/>
                <a:gd name="T7" fmla="*/ 4 h 10"/>
                <a:gd name="T8" fmla="*/ 13 w 13"/>
                <a:gd name="T9" fmla="*/ 10 h 10"/>
                <a:gd name="T10" fmla="*/ 6 w 13"/>
                <a:gd name="T11" fmla="*/ 10 h 10"/>
                <a:gd name="T12" fmla="*/ 0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7"/>
                  </a:moveTo>
                  <a:lnTo>
                    <a:pt x="0" y="0"/>
                  </a:lnTo>
                  <a:lnTo>
                    <a:pt x="6" y="0"/>
                  </a:lnTo>
                  <a:lnTo>
                    <a:pt x="13" y="4"/>
                  </a:lnTo>
                  <a:lnTo>
                    <a:pt x="13" y="10"/>
                  </a:lnTo>
                  <a:lnTo>
                    <a:pt x="6" y="10"/>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7" name="Freeform 4071"/>
            <p:cNvSpPr>
              <a:spLocks/>
            </p:cNvSpPr>
            <p:nvPr/>
          </p:nvSpPr>
          <p:spPr bwMode="auto">
            <a:xfrm>
              <a:off x="3214" y="3281"/>
              <a:ext cx="13" cy="8"/>
            </a:xfrm>
            <a:custGeom>
              <a:avLst/>
              <a:gdLst>
                <a:gd name="T0" fmla="*/ 0 w 13"/>
                <a:gd name="T1" fmla="*/ 6 h 8"/>
                <a:gd name="T2" fmla="*/ 0 w 13"/>
                <a:gd name="T3" fmla="*/ 0 h 8"/>
                <a:gd name="T4" fmla="*/ 7 w 13"/>
                <a:gd name="T5" fmla="*/ 0 h 8"/>
                <a:gd name="T6" fmla="*/ 13 w 13"/>
                <a:gd name="T7" fmla="*/ 1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1"/>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8" name="Freeform 4072"/>
            <p:cNvSpPr>
              <a:spLocks/>
            </p:cNvSpPr>
            <p:nvPr/>
          </p:nvSpPr>
          <p:spPr bwMode="auto">
            <a:xfrm>
              <a:off x="3221" y="3282"/>
              <a:ext cx="12" cy="8"/>
            </a:xfrm>
            <a:custGeom>
              <a:avLst/>
              <a:gdLst>
                <a:gd name="T0" fmla="*/ 0 w 12"/>
                <a:gd name="T1" fmla="*/ 7 h 8"/>
                <a:gd name="T2" fmla="*/ 0 w 12"/>
                <a:gd name="T3" fmla="*/ 0 h 8"/>
                <a:gd name="T4" fmla="*/ 6 w 12"/>
                <a:gd name="T5" fmla="*/ 0 h 8"/>
                <a:gd name="T6" fmla="*/ 12 w 12"/>
                <a:gd name="T7" fmla="*/ 2 h 8"/>
                <a:gd name="T8" fmla="*/ 12 w 12"/>
                <a:gd name="T9" fmla="*/ 8 h 8"/>
                <a:gd name="T10" fmla="*/ 6 w 12"/>
                <a:gd name="T11" fmla="*/ 8 h 8"/>
                <a:gd name="T12" fmla="*/ 0 w 12"/>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7"/>
                  </a:moveTo>
                  <a:lnTo>
                    <a:pt x="0" y="0"/>
                  </a:lnTo>
                  <a:lnTo>
                    <a:pt x="6" y="0"/>
                  </a:lnTo>
                  <a:lnTo>
                    <a:pt x="12" y="2"/>
                  </a:lnTo>
                  <a:lnTo>
                    <a:pt x="12"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79" name="Freeform 4073"/>
            <p:cNvSpPr>
              <a:spLocks/>
            </p:cNvSpPr>
            <p:nvPr/>
          </p:nvSpPr>
          <p:spPr bwMode="auto">
            <a:xfrm>
              <a:off x="3227" y="3284"/>
              <a:ext cx="13" cy="9"/>
            </a:xfrm>
            <a:custGeom>
              <a:avLst/>
              <a:gdLst>
                <a:gd name="T0" fmla="*/ 0 w 13"/>
                <a:gd name="T1" fmla="*/ 6 h 9"/>
                <a:gd name="T2" fmla="*/ 0 w 13"/>
                <a:gd name="T3" fmla="*/ 0 h 9"/>
                <a:gd name="T4" fmla="*/ 6 w 13"/>
                <a:gd name="T5" fmla="*/ 0 h 9"/>
                <a:gd name="T6" fmla="*/ 13 w 13"/>
                <a:gd name="T7" fmla="*/ 3 h 9"/>
                <a:gd name="T8" fmla="*/ 13 w 13"/>
                <a:gd name="T9" fmla="*/ 9 h 9"/>
                <a:gd name="T10" fmla="*/ 6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6"/>
                  </a:moveTo>
                  <a:lnTo>
                    <a:pt x="0" y="0"/>
                  </a:lnTo>
                  <a:lnTo>
                    <a:pt x="6" y="0"/>
                  </a:lnTo>
                  <a:lnTo>
                    <a:pt x="13" y="3"/>
                  </a:lnTo>
                  <a:lnTo>
                    <a:pt x="13" y="9"/>
                  </a:lnTo>
                  <a:lnTo>
                    <a:pt x="6" y="9"/>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80" name="Freeform 4074"/>
            <p:cNvSpPr>
              <a:spLocks/>
            </p:cNvSpPr>
            <p:nvPr/>
          </p:nvSpPr>
          <p:spPr bwMode="auto">
            <a:xfrm>
              <a:off x="3233" y="3287"/>
              <a:ext cx="13" cy="8"/>
            </a:xfrm>
            <a:custGeom>
              <a:avLst/>
              <a:gdLst>
                <a:gd name="T0" fmla="*/ 0 w 13"/>
                <a:gd name="T1" fmla="*/ 6 h 8"/>
                <a:gd name="T2" fmla="*/ 0 w 13"/>
                <a:gd name="T3" fmla="*/ 0 h 8"/>
                <a:gd name="T4" fmla="*/ 7 w 13"/>
                <a:gd name="T5" fmla="*/ 0 h 8"/>
                <a:gd name="T6" fmla="*/ 13 w 13"/>
                <a:gd name="T7" fmla="*/ 2 h 8"/>
                <a:gd name="T8" fmla="*/ 13 w 13"/>
                <a:gd name="T9" fmla="*/ 8 h 8"/>
                <a:gd name="T10" fmla="*/ 7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7" y="0"/>
                  </a:lnTo>
                  <a:lnTo>
                    <a:pt x="13" y="2"/>
                  </a:lnTo>
                  <a:lnTo>
                    <a:pt x="13" y="8"/>
                  </a:lnTo>
                  <a:lnTo>
                    <a:pt x="7"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81" name="Rectangle 4075"/>
            <p:cNvSpPr>
              <a:spLocks noChangeArrowheads="1"/>
            </p:cNvSpPr>
            <p:nvPr/>
          </p:nvSpPr>
          <p:spPr bwMode="auto">
            <a:xfrm>
              <a:off x="3240" y="3289"/>
              <a:ext cx="12"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82" name="Freeform 4076"/>
            <p:cNvSpPr>
              <a:spLocks/>
            </p:cNvSpPr>
            <p:nvPr/>
          </p:nvSpPr>
          <p:spPr bwMode="auto">
            <a:xfrm>
              <a:off x="3246" y="3289"/>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83" name="Freeform 4077"/>
            <p:cNvSpPr>
              <a:spLocks/>
            </p:cNvSpPr>
            <p:nvPr/>
          </p:nvSpPr>
          <p:spPr bwMode="auto">
            <a:xfrm>
              <a:off x="3252" y="3290"/>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84" name="Freeform 4078"/>
            <p:cNvSpPr>
              <a:spLocks/>
            </p:cNvSpPr>
            <p:nvPr/>
          </p:nvSpPr>
          <p:spPr bwMode="auto">
            <a:xfrm>
              <a:off x="3259" y="3292"/>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85" name="Freeform 4079"/>
            <p:cNvSpPr>
              <a:spLocks/>
            </p:cNvSpPr>
            <p:nvPr/>
          </p:nvSpPr>
          <p:spPr bwMode="auto">
            <a:xfrm>
              <a:off x="3265" y="3293"/>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86" name="Rectangle 4080"/>
            <p:cNvSpPr>
              <a:spLocks noChangeArrowheads="1"/>
            </p:cNvSpPr>
            <p:nvPr/>
          </p:nvSpPr>
          <p:spPr bwMode="auto">
            <a:xfrm>
              <a:off x="3272" y="3295"/>
              <a:ext cx="12"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87" name="Freeform 4081"/>
            <p:cNvSpPr>
              <a:spLocks/>
            </p:cNvSpPr>
            <p:nvPr/>
          </p:nvSpPr>
          <p:spPr bwMode="auto">
            <a:xfrm>
              <a:off x="3278" y="3295"/>
              <a:ext cx="13" cy="8"/>
            </a:xfrm>
            <a:custGeom>
              <a:avLst/>
              <a:gdLst>
                <a:gd name="T0" fmla="*/ 0 w 13"/>
                <a:gd name="T1" fmla="*/ 6 h 8"/>
                <a:gd name="T2" fmla="*/ 0 w 13"/>
                <a:gd name="T3" fmla="*/ 0 h 8"/>
                <a:gd name="T4" fmla="*/ 6 w 13"/>
                <a:gd name="T5" fmla="*/ 0 h 8"/>
                <a:gd name="T6" fmla="*/ 13 w 13"/>
                <a:gd name="T7" fmla="*/ 2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2"/>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88" name="Rectangle 4082"/>
            <p:cNvSpPr>
              <a:spLocks noChangeArrowheads="1"/>
            </p:cNvSpPr>
            <p:nvPr/>
          </p:nvSpPr>
          <p:spPr bwMode="auto">
            <a:xfrm>
              <a:off x="3284" y="3297"/>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89" name="Freeform 4083"/>
            <p:cNvSpPr>
              <a:spLocks/>
            </p:cNvSpPr>
            <p:nvPr/>
          </p:nvSpPr>
          <p:spPr bwMode="auto">
            <a:xfrm>
              <a:off x="3291" y="3297"/>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90" name="Rectangle 4084"/>
            <p:cNvSpPr>
              <a:spLocks noChangeArrowheads="1"/>
            </p:cNvSpPr>
            <p:nvPr/>
          </p:nvSpPr>
          <p:spPr bwMode="auto">
            <a:xfrm>
              <a:off x="3297" y="3298"/>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91" name="Freeform 4085"/>
            <p:cNvSpPr>
              <a:spLocks/>
            </p:cNvSpPr>
            <p:nvPr/>
          </p:nvSpPr>
          <p:spPr bwMode="auto">
            <a:xfrm>
              <a:off x="3303" y="3298"/>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92" name="Rectangle 4086"/>
            <p:cNvSpPr>
              <a:spLocks noChangeArrowheads="1"/>
            </p:cNvSpPr>
            <p:nvPr/>
          </p:nvSpPr>
          <p:spPr bwMode="auto">
            <a:xfrm>
              <a:off x="3310" y="3300"/>
              <a:ext cx="12"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93" name="Freeform 4087"/>
            <p:cNvSpPr>
              <a:spLocks/>
            </p:cNvSpPr>
            <p:nvPr/>
          </p:nvSpPr>
          <p:spPr bwMode="auto">
            <a:xfrm>
              <a:off x="3316" y="3300"/>
              <a:ext cx="13" cy="8"/>
            </a:xfrm>
            <a:custGeom>
              <a:avLst/>
              <a:gdLst>
                <a:gd name="T0" fmla="*/ 0 w 13"/>
                <a:gd name="T1" fmla="*/ 6 h 8"/>
                <a:gd name="T2" fmla="*/ 0 w 13"/>
                <a:gd name="T3" fmla="*/ 0 h 8"/>
                <a:gd name="T4" fmla="*/ 6 w 13"/>
                <a:gd name="T5" fmla="*/ 0 h 8"/>
                <a:gd name="T6" fmla="*/ 13 w 13"/>
                <a:gd name="T7" fmla="*/ 1 h 8"/>
                <a:gd name="T8" fmla="*/ 13 w 13"/>
                <a:gd name="T9" fmla="*/ 8 h 8"/>
                <a:gd name="T10" fmla="*/ 6 w 13"/>
                <a:gd name="T11" fmla="*/ 8 h 8"/>
                <a:gd name="T12" fmla="*/ 0 w 13"/>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6"/>
                  </a:moveTo>
                  <a:lnTo>
                    <a:pt x="0" y="0"/>
                  </a:lnTo>
                  <a:lnTo>
                    <a:pt x="6" y="0"/>
                  </a:lnTo>
                  <a:lnTo>
                    <a:pt x="13" y="1"/>
                  </a:lnTo>
                  <a:lnTo>
                    <a:pt x="13"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94" name="Rectangle 4088"/>
            <p:cNvSpPr>
              <a:spLocks noChangeArrowheads="1"/>
            </p:cNvSpPr>
            <p:nvPr/>
          </p:nvSpPr>
          <p:spPr bwMode="auto">
            <a:xfrm>
              <a:off x="3322" y="3301"/>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95" name="Rectangle 4089"/>
            <p:cNvSpPr>
              <a:spLocks noChangeArrowheads="1"/>
            </p:cNvSpPr>
            <p:nvPr/>
          </p:nvSpPr>
          <p:spPr bwMode="auto">
            <a:xfrm>
              <a:off x="3329" y="3301"/>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96" name="Freeform 4090"/>
            <p:cNvSpPr>
              <a:spLocks/>
            </p:cNvSpPr>
            <p:nvPr/>
          </p:nvSpPr>
          <p:spPr bwMode="auto">
            <a:xfrm>
              <a:off x="3335" y="3301"/>
              <a:ext cx="13" cy="8"/>
            </a:xfrm>
            <a:custGeom>
              <a:avLst/>
              <a:gdLst>
                <a:gd name="T0" fmla="*/ 0 w 13"/>
                <a:gd name="T1" fmla="*/ 7 h 8"/>
                <a:gd name="T2" fmla="*/ 0 w 13"/>
                <a:gd name="T3" fmla="*/ 0 h 8"/>
                <a:gd name="T4" fmla="*/ 7 w 13"/>
                <a:gd name="T5" fmla="*/ 0 h 8"/>
                <a:gd name="T6" fmla="*/ 13 w 13"/>
                <a:gd name="T7" fmla="*/ 2 h 8"/>
                <a:gd name="T8" fmla="*/ 13 w 13"/>
                <a:gd name="T9" fmla="*/ 8 h 8"/>
                <a:gd name="T10" fmla="*/ 7 w 13"/>
                <a:gd name="T11" fmla="*/ 8 h 8"/>
                <a:gd name="T12" fmla="*/ 0 w 13"/>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0" y="7"/>
                  </a:moveTo>
                  <a:lnTo>
                    <a:pt x="0" y="0"/>
                  </a:lnTo>
                  <a:lnTo>
                    <a:pt x="7" y="0"/>
                  </a:lnTo>
                  <a:lnTo>
                    <a:pt x="13" y="2"/>
                  </a:lnTo>
                  <a:lnTo>
                    <a:pt x="13" y="8"/>
                  </a:lnTo>
                  <a:lnTo>
                    <a:pt x="7"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797" name="Rectangle 4091"/>
            <p:cNvSpPr>
              <a:spLocks noChangeArrowheads="1"/>
            </p:cNvSpPr>
            <p:nvPr/>
          </p:nvSpPr>
          <p:spPr bwMode="auto">
            <a:xfrm>
              <a:off x="3342" y="3303"/>
              <a:ext cx="12"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98" name="Rectangle 4092"/>
            <p:cNvSpPr>
              <a:spLocks noChangeArrowheads="1"/>
            </p:cNvSpPr>
            <p:nvPr/>
          </p:nvSpPr>
          <p:spPr bwMode="auto">
            <a:xfrm>
              <a:off x="3348" y="3303"/>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799" name="Rectangle 4093"/>
            <p:cNvSpPr>
              <a:spLocks noChangeArrowheads="1"/>
            </p:cNvSpPr>
            <p:nvPr/>
          </p:nvSpPr>
          <p:spPr bwMode="auto">
            <a:xfrm>
              <a:off x="3354" y="3303"/>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00" name="Freeform 4094"/>
            <p:cNvSpPr>
              <a:spLocks/>
            </p:cNvSpPr>
            <p:nvPr/>
          </p:nvSpPr>
          <p:spPr bwMode="auto">
            <a:xfrm>
              <a:off x="3361" y="3303"/>
              <a:ext cx="12" cy="8"/>
            </a:xfrm>
            <a:custGeom>
              <a:avLst/>
              <a:gdLst>
                <a:gd name="T0" fmla="*/ 0 w 12"/>
                <a:gd name="T1" fmla="*/ 6 h 8"/>
                <a:gd name="T2" fmla="*/ 0 w 12"/>
                <a:gd name="T3" fmla="*/ 0 h 8"/>
                <a:gd name="T4" fmla="*/ 6 w 12"/>
                <a:gd name="T5" fmla="*/ 0 h 8"/>
                <a:gd name="T6" fmla="*/ 12 w 12"/>
                <a:gd name="T7" fmla="*/ 2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2"/>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801" name="Rectangle 4095"/>
            <p:cNvSpPr>
              <a:spLocks noChangeArrowheads="1"/>
            </p:cNvSpPr>
            <p:nvPr/>
          </p:nvSpPr>
          <p:spPr bwMode="auto">
            <a:xfrm>
              <a:off x="3367" y="3305"/>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02" name="Rectangle 4096"/>
            <p:cNvSpPr>
              <a:spLocks noChangeArrowheads="1"/>
            </p:cNvSpPr>
            <p:nvPr/>
          </p:nvSpPr>
          <p:spPr bwMode="auto">
            <a:xfrm>
              <a:off x="3373" y="3305"/>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03" name="Freeform 4097"/>
            <p:cNvSpPr>
              <a:spLocks/>
            </p:cNvSpPr>
            <p:nvPr/>
          </p:nvSpPr>
          <p:spPr bwMode="auto">
            <a:xfrm>
              <a:off x="3380" y="3305"/>
              <a:ext cx="12" cy="7"/>
            </a:xfrm>
            <a:custGeom>
              <a:avLst/>
              <a:gdLst>
                <a:gd name="T0" fmla="*/ 0 w 12"/>
                <a:gd name="T1" fmla="*/ 6 h 7"/>
                <a:gd name="T2" fmla="*/ 0 w 12"/>
                <a:gd name="T3" fmla="*/ 0 h 7"/>
                <a:gd name="T4" fmla="*/ 6 w 12"/>
                <a:gd name="T5" fmla="*/ 0 h 7"/>
                <a:gd name="T6" fmla="*/ 12 w 12"/>
                <a:gd name="T7" fmla="*/ 1 h 7"/>
                <a:gd name="T8" fmla="*/ 12 w 12"/>
                <a:gd name="T9" fmla="*/ 7 h 7"/>
                <a:gd name="T10" fmla="*/ 6 w 12"/>
                <a:gd name="T11" fmla="*/ 7 h 7"/>
                <a:gd name="T12" fmla="*/ 0 w 12"/>
                <a:gd name="T13" fmla="*/ 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7">
                  <a:moveTo>
                    <a:pt x="0" y="6"/>
                  </a:moveTo>
                  <a:lnTo>
                    <a:pt x="0" y="0"/>
                  </a:lnTo>
                  <a:lnTo>
                    <a:pt x="6" y="0"/>
                  </a:lnTo>
                  <a:lnTo>
                    <a:pt x="12" y="1"/>
                  </a:lnTo>
                  <a:lnTo>
                    <a:pt x="12" y="7"/>
                  </a:lnTo>
                  <a:lnTo>
                    <a:pt x="6" y="7"/>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804" name="Rectangle 4098"/>
            <p:cNvSpPr>
              <a:spLocks noChangeArrowheads="1"/>
            </p:cNvSpPr>
            <p:nvPr/>
          </p:nvSpPr>
          <p:spPr bwMode="auto">
            <a:xfrm>
              <a:off x="3386" y="3306"/>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05" name="Rectangle 4099"/>
            <p:cNvSpPr>
              <a:spLocks noChangeArrowheads="1"/>
            </p:cNvSpPr>
            <p:nvPr/>
          </p:nvSpPr>
          <p:spPr bwMode="auto">
            <a:xfrm>
              <a:off x="3392" y="3306"/>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06" name="Rectangle 4100"/>
            <p:cNvSpPr>
              <a:spLocks noChangeArrowheads="1"/>
            </p:cNvSpPr>
            <p:nvPr/>
          </p:nvSpPr>
          <p:spPr bwMode="auto">
            <a:xfrm>
              <a:off x="3399" y="3306"/>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07" name="Rectangle 4101"/>
            <p:cNvSpPr>
              <a:spLocks noChangeArrowheads="1"/>
            </p:cNvSpPr>
            <p:nvPr/>
          </p:nvSpPr>
          <p:spPr bwMode="auto">
            <a:xfrm>
              <a:off x="3405" y="3306"/>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08" name="Freeform 4102"/>
            <p:cNvSpPr>
              <a:spLocks/>
            </p:cNvSpPr>
            <p:nvPr/>
          </p:nvSpPr>
          <p:spPr bwMode="auto">
            <a:xfrm>
              <a:off x="3412" y="3306"/>
              <a:ext cx="12" cy="8"/>
            </a:xfrm>
            <a:custGeom>
              <a:avLst/>
              <a:gdLst>
                <a:gd name="T0" fmla="*/ 0 w 12"/>
                <a:gd name="T1" fmla="*/ 6 h 8"/>
                <a:gd name="T2" fmla="*/ 0 w 12"/>
                <a:gd name="T3" fmla="*/ 0 h 8"/>
                <a:gd name="T4" fmla="*/ 6 w 12"/>
                <a:gd name="T5" fmla="*/ 0 h 8"/>
                <a:gd name="T6" fmla="*/ 12 w 12"/>
                <a:gd name="T7" fmla="*/ 2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2"/>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809" name="Rectangle 4103"/>
            <p:cNvSpPr>
              <a:spLocks noChangeArrowheads="1"/>
            </p:cNvSpPr>
            <p:nvPr/>
          </p:nvSpPr>
          <p:spPr bwMode="auto">
            <a:xfrm>
              <a:off x="3418" y="3308"/>
              <a:ext cx="11"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10" name="Rectangle 4104"/>
            <p:cNvSpPr>
              <a:spLocks noChangeArrowheads="1"/>
            </p:cNvSpPr>
            <p:nvPr/>
          </p:nvSpPr>
          <p:spPr bwMode="auto">
            <a:xfrm>
              <a:off x="3423" y="3308"/>
              <a:ext cx="12"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11" name="Rectangle 4105"/>
            <p:cNvSpPr>
              <a:spLocks noChangeArrowheads="1"/>
            </p:cNvSpPr>
            <p:nvPr/>
          </p:nvSpPr>
          <p:spPr bwMode="auto">
            <a:xfrm>
              <a:off x="3429" y="330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12" name="Rectangle 4106"/>
            <p:cNvSpPr>
              <a:spLocks noChangeArrowheads="1"/>
            </p:cNvSpPr>
            <p:nvPr/>
          </p:nvSpPr>
          <p:spPr bwMode="auto">
            <a:xfrm>
              <a:off x="3435" y="3308"/>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13" name="Freeform 4107"/>
            <p:cNvSpPr>
              <a:spLocks/>
            </p:cNvSpPr>
            <p:nvPr/>
          </p:nvSpPr>
          <p:spPr bwMode="auto">
            <a:xfrm>
              <a:off x="3442" y="3308"/>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34814" name="Rectangle 4108"/>
            <p:cNvSpPr>
              <a:spLocks noChangeArrowheads="1"/>
            </p:cNvSpPr>
            <p:nvPr/>
          </p:nvSpPr>
          <p:spPr bwMode="auto">
            <a:xfrm>
              <a:off x="3448" y="330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4815" name="Rectangle 4109"/>
            <p:cNvSpPr>
              <a:spLocks noChangeArrowheads="1"/>
            </p:cNvSpPr>
            <p:nvPr/>
          </p:nvSpPr>
          <p:spPr bwMode="auto">
            <a:xfrm>
              <a:off x="3454" y="330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72" name="Rectangle 4110"/>
            <p:cNvSpPr>
              <a:spLocks noChangeArrowheads="1"/>
            </p:cNvSpPr>
            <p:nvPr/>
          </p:nvSpPr>
          <p:spPr bwMode="auto">
            <a:xfrm>
              <a:off x="3461" y="330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73" name="Rectangle 4111"/>
            <p:cNvSpPr>
              <a:spLocks noChangeArrowheads="1"/>
            </p:cNvSpPr>
            <p:nvPr/>
          </p:nvSpPr>
          <p:spPr bwMode="auto">
            <a:xfrm>
              <a:off x="3467" y="330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74" name="Rectangle 4112"/>
            <p:cNvSpPr>
              <a:spLocks noChangeArrowheads="1"/>
            </p:cNvSpPr>
            <p:nvPr/>
          </p:nvSpPr>
          <p:spPr bwMode="auto">
            <a:xfrm>
              <a:off x="3474" y="3309"/>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75" name="Rectangle 4113"/>
            <p:cNvSpPr>
              <a:spLocks noChangeArrowheads="1"/>
            </p:cNvSpPr>
            <p:nvPr/>
          </p:nvSpPr>
          <p:spPr bwMode="auto">
            <a:xfrm>
              <a:off x="3480" y="330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76" name="Rectangle 4114"/>
            <p:cNvSpPr>
              <a:spLocks noChangeArrowheads="1"/>
            </p:cNvSpPr>
            <p:nvPr/>
          </p:nvSpPr>
          <p:spPr bwMode="auto">
            <a:xfrm>
              <a:off x="3486" y="3309"/>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77" name="Freeform 4115"/>
            <p:cNvSpPr>
              <a:spLocks/>
            </p:cNvSpPr>
            <p:nvPr/>
          </p:nvSpPr>
          <p:spPr bwMode="auto">
            <a:xfrm>
              <a:off x="3493" y="3309"/>
              <a:ext cx="12" cy="8"/>
            </a:xfrm>
            <a:custGeom>
              <a:avLst/>
              <a:gdLst>
                <a:gd name="T0" fmla="*/ 0 w 12"/>
                <a:gd name="T1" fmla="*/ 7 h 8"/>
                <a:gd name="T2" fmla="*/ 0 w 12"/>
                <a:gd name="T3" fmla="*/ 0 h 8"/>
                <a:gd name="T4" fmla="*/ 6 w 12"/>
                <a:gd name="T5" fmla="*/ 0 h 8"/>
                <a:gd name="T6" fmla="*/ 12 w 12"/>
                <a:gd name="T7" fmla="*/ 2 h 8"/>
                <a:gd name="T8" fmla="*/ 12 w 12"/>
                <a:gd name="T9" fmla="*/ 8 h 8"/>
                <a:gd name="T10" fmla="*/ 6 w 12"/>
                <a:gd name="T11" fmla="*/ 8 h 8"/>
                <a:gd name="T12" fmla="*/ 0 w 12"/>
                <a:gd name="T13" fmla="*/ 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7"/>
                  </a:moveTo>
                  <a:lnTo>
                    <a:pt x="0" y="0"/>
                  </a:lnTo>
                  <a:lnTo>
                    <a:pt x="6" y="0"/>
                  </a:lnTo>
                  <a:lnTo>
                    <a:pt x="12" y="2"/>
                  </a:lnTo>
                  <a:lnTo>
                    <a:pt x="12" y="8"/>
                  </a:lnTo>
                  <a:lnTo>
                    <a:pt x="6" y="8"/>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4278" name="Rectangle 4116"/>
            <p:cNvSpPr>
              <a:spLocks noChangeArrowheads="1"/>
            </p:cNvSpPr>
            <p:nvPr/>
          </p:nvSpPr>
          <p:spPr bwMode="auto">
            <a:xfrm>
              <a:off x="3499" y="331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79" name="Rectangle 4117"/>
            <p:cNvSpPr>
              <a:spLocks noChangeArrowheads="1"/>
            </p:cNvSpPr>
            <p:nvPr/>
          </p:nvSpPr>
          <p:spPr bwMode="auto">
            <a:xfrm>
              <a:off x="3505" y="331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0" name="Rectangle 4118"/>
            <p:cNvSpPr>
              <a:spLocks noChangeArrowheads="1"/>
            </p:cNvSpPr>
            <p:nvPr/>
          </p:nvSpPr>
          <p:spPr bwMode="auto">
            <a:xfrm>
              <a:off x="3512" y="3311"/>
              <a:ext cx="12"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1" name="Rectangle 4119"/>
            <p:cNvSpPr>
              <a:spLocks noChangeArrowheads="1"/>
            </p:cNvSpPr>
            <p:nvPr/>
          </p:nvSpPr>
          <p:spPr bwMode="auto">
            <a:xfrm>
              <a:off x="3518" y="331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2" name="Rectangle 4120"/>
            <p:cNvSpPr>
              <a:spLocks noChangeArrowheads="1"/>
            </p:cNvSpPr>
            <p:nvPr/>
          </p:nvSpPr>
          <p:spPr bwMode="auto">
            <a:xfrm>
              <a:off x="3524" y="331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3" name="Rectangle 4121"/>
            <p:cNvSpPr>
              <a:spLocks noChangeArrowheads="1"/>
            </p:cNvSpPr>
            <p:nvPr/>
          </p:nvSpPr>
          <p:spPr bwMode="auto">
            <a:xfrm>
              <a:off x="3531" y="331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4" name="Rectangle 4122"/>
            <p:cNvSpPr>
              <a:spLocks noChangeArrowheads="1"/>
            </p:cNvSpPr>
            <p:nvPr/>
          </p:nvSpPr>
          <p:spPr bwMode="auto">
            <a:xfrm>
              <a:off x="3537" y="3311"/>
              <a:ext cx="1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5" name="Freeform 4123"/>
            <p:cNvSpPr>
              <a:spLocks/>
            </p:cNvSpPr>
            <p:nvPr/>
          </p:nvSpPr>
          <p:spPr bwMode="auto">
            <a:xfrm>
              <a:off x="3544" y="3311"/>
              <a:ext cx="12" cy="8"/>
            </a:xfrm>
            <a:custGeom>
              <a:avLst/>
              <a:gdLst>
                <a:gd name="T0" fmla="*/ 0 w 12"/>
                <a:gd name="T1" fmla="*/ 6 h 8"/>
                <a:gd name="T2" fmla="*/ 0 w 12"/>
                <a:gd name="T3" fmla="*/ 0 h 8"/>
                <a:gd name="T4" fmla="*/ 6 w 12"/>
                <a:gd name="T5" fmla="*/ 0 h 8"/>
                <a:gd name="T6" fmla="*/ 12 w 12"/>
                <a:gd name="T7" fmla="*/ 1 h 8"/>
                <a:gd name="T8" fmla="*/ 12 w 12"/>
                <a:gd name="T9" fmla="*/ 8 h 8"/>
                <a:gd name="T10" fmla="*/ 6 w 12"/>
                <a:gd name="T11" fmla="*/ 8 h 8"/>
                <a:gd name="T12" fmla="*/ 0 w 12"/>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0" y="6"/>
                  </a:moveTo>
                  <a:lnTo>
                    <a:pt x="0" y="0"/>
                  </a:lnTo>
                  <a:lnTo>
                    <a:pt x="6" y="0"/>
                  </a:lnTo>
                  <a:lnTo>
                    <a:pt x="12" y="1"/>
                  </a:lnTo>
                  <a:lnTo>
                    <a:pt x="12" y="8"/>
                  </a:lnTo>
                  <a:lnTo>
                    <a:pt x="6" y="8"/>
                  </a:lnTo>
                  <a:lnTo>
                    <a:pt x="0" y="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CH"/>
            </a:p>
          </p:txBody>
        </p:sp>
        <p:sp>
          <p:nvSpPr>
            <p:cNvPr id="54286" name="Rectangle 4124"/>
            <p:cNvSpPr>
              <a:spLocks noChangeArrowheads="1"/>
            </p:cNvSpPr>
            <p:nvPr/>
          </p:nvSpPr>
          <p:spPr bwMode="auto">
            <a:xfrm>
              <a:off x="3550"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7" name="Rectangle 4125"/>
            <p:cNvSpPr>
              <a:spLocks noChangeArrowheads="1"/>
            </p:cNvSpPr>
            <p:nvPr/>
          </p:nvSpPr>
          <p:spPr bwMode="auto">
            <a:xfrm>
              <a:off x="3556"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8" name="Rectangle 4126"/>
            <p:cNvSpPr>
              <a:spLocks noChangeArrowheads="1"/>
            </p:cNvSpPr>
            <p:nvPr/>
          </p:nvSpPr>
          <p:spPr bwMode="auto">
            <a:xfrm>
              <a:off x="3563"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89" name="Rectangle 4127"/>
            <p:cNvSpPr>
              <a:spLocks noChangeArrowheads="1"/>
            </p:cNvSpPr>
            <p:nvPr/>
          </p:nvSpPr>
          <p:spPr bwMode="auto">
            <a:xfrm>
              <a:off x="3569"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0" name="Rectangle 4128"/>
            <p:cNvSpPr>
              <a:spLocks noChangeArrowheads="1"/>
            </p:cNvSpPr>
            <p:nvPr/>
          </p:nvSpPr>
          <p:spPr bwMode="auto">
            <a:xfrm>
              <a:off x="3575"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1" name="Rectangle 4129"/>
            <p:cNvSpPr>
              <a:spLocks noChangeArrowheads="1"/>
            </p:cNvSpPr>
            <p:nvPr/>
          </p:nvSpPr>
          <p:spPr bwMode="auto">
            <a:xfrm>
              <a:off x="3582"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2" name="Rectangle 4130"/>
            <p:cNvSpPr>
              <a:spLocks noChangeArrowheads="1"/>
            </p:cNvSpPr>
            <p:nvPr/>
          </p:nvSpPr>
          <p:spPr bwMode="auto">
            <a:xfrm>
              <a:off x="3588"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3" name="Rectangle 4131"/>
            <p:cNvSpPr>
              <a:spLocks noChangeArrowheads="1"/>
            </p:cNvSpPr>
            <p:nvPr/>
          </p:nvSpPr>
          <p:spPr bwMode="auto">
            <a:xfrm>
              <a:off x="3594"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4" name="Rectangle 4132"/>
            <p:cNvSpPr>
              <a:spLocks noChangeArrowheads="1"/>
            </p:cNvSpPr>
            <p:nvPr/>
          </p:nvSpPr>
          <p:spPr bwMode="auto">
            <a:xfrm>
              <a:off x="3601"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5" name="Rectangle 4133"/>
            <p:cNvSpPr>
              <a:spLocks noChangeArrowheads="1"/>
            </p:cNvSpPr>
            <p:nvPr/>
          </p:nvSpPr>
          <p:spPr bwMode="auto">
            <a:xfrm>
              <a:off x="3607"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6" name="Rectangle 4134"/>
            <p:cNvSpPr>
              <a:spLocks noChangeArrowheads="1"/>
            </p:cNvSpPr>
            <p:nvPr/>
          </p:nvSpPr>
          <p:spPr bwMode="auto">
            <a:xfrm>
              <a:off x="3614"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7" name="Rectangle 4135"/>
            <p:cNvSpPr>
              <a:spLocks noChangeArrowheads="1"/>
            </p:cNvSpPr>
            <p:nvPr/>
          </p:nvSpPr>
          <p:spPr bwMode="auto">
            <a:xfrm>
              <a:off x="3620"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8" name="Rectangle 4136"/>
            <p:cNvSpPr>
              <a:spLocks noChangeArrowheads="1"/>
            </p:cNvSpPr>
            <p:nvPr/>
          </p:nvSpPr>
          <p:spPr bwMode="auto">
            <a:xfrm>
              <a:off x="3626"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299" name="Rectangle 4137"/>
            <p:cNvSpPr>
              <a:spLocks noChangeArrowheads="1"/>
            </p:cNvSpPr>
            <p:nvPr/>
          </p:nvSpPr>
          <p:spPr bwMode="auto">
            <a:xfrm>
              <a:off x="3633"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0" name="Rectangle 4138"/>
            <p:cNvSpPr>
              <a:spLocks noChangeArrowheads="1"/>
            </p:cNvSpPr>
            <p:nvPr/>
          </p:nvSpPr>
          <p:spPr bwMode="auto">
            <a:xfrm>
              <a:off x="3639"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1" name="Rectangle 4139"/>
            <p:cNvSpPr>
              <a:spLocks noChangeArrowheads="1"/>
            </p:cNvSpPr>
            <p:nvPr/>
          </p:nvSpPr>
          <p:spPr bwMode="auto">
            <a:xfrm>
              <a:off x="3645"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2" name="Rectangle 4140"/>
            <p:cNvSpPr>
              <a:spLocks noChangeArrowheads="1"/>
            </p:cNvSpPr>
            <p:nvPr/>
          </p:nvSpPr>
          <p:spPr bwMode="auto">
            <a:xfrm>
              <a:off x="3652"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3" name="Rectangle 4141"/>
            <p:cNvSpPr>
              <a:spLocks noChangeArrowheads="1"/>
            </p:cNvSpPr>
            <p:nvPr/>
          </p:nvSpPr>
          <p:spPr bwMode="auto">
            <a:xfrm>
              <a:off x="3658"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4" name="Rectangle 4142"/>
            <p:cNvSpPr>
              <a:spLocks noChangeArrowheads="1"/>
            </p:cNvSpPr>
            <p:nvPr/>
          </p:nvSpPr>
          <p:spPr bwMode="auto">
            <a:xfrm>
              <a:off x="3664"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5" name="Rectangle 4143"/>
            <p:cNvSpPr>
              <a:spLocks noChangeArrowheads="1"/>
            </p:cNvSpPr>
            <p:nvPr/>
          </p:nvSpPr>
          <p:spPr bwMode="auto">
            <a:xfrm>
              <a:off x="3671"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6" name="Rectangle 4144"/>
            <p:cNvSpPr>
              <a:spLocks noChangeArrowheads="1"/>
            </p:cNvSpPr>
            <p:nvPr/>
          </p:nvSpPr>
          <p:spPr bwMode="auto">
            <a:xfrm>
              <a:off x="3677"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7" name="Rectangle 4145"/>
            <p:cNvSpPr>
              <a:spLocks noChangeArrowheads="1"/>
            </p:cNvSpPr>
            <p:nvPr/>
          </p:nvSpPr>
          <p:spPr bwMode="auto">
            <a:xfrm>
              <a:off x="3683"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8" name="Rectangle 4146"/>
            <p:cNvSpPr>
              <a:spLocks noChangeArrowheads="1"/>
            </p:cNvSpPr>
            <p:nvPr/>
          </p:nvSpPr>
          <p:spPr bwMode="auto">
            <a:xfrm>
              <a:off x="3688"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09" name="Rectangle 4147"/>
            <p:cNvSpPr>
              <a:spLocks noChangeArrowheads="1"/>
            </p:cNvSpPr>
            <p:nvPr/>
          </p:nvSpPr>
          <p:spPr bwMode="auto">
            <a:xfrm>
              <a:off x="3695"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0" name="Rectangle 4148"/>
            <p:cNvSpPr>
              <a:spLocks noChangeArrowheads="1"/>
            </p:cNvSpPr>
            <p:nvPr/>
          </p:nvSpPr>
          <p:spPr bwMode="auto">
            <a:xfrm>
              <a:off x="3701"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1" name="Rectangle 4149"/>
            <p:cNvSpPr>
              <a:spLocks noChangeArrowheads="1"/>
            </p:cNvSpPr>
            <p:nvPr/>
          </p:nvSpPr>
          <p:spPr bwMode="auto">
            <a:xfrm>
              <a:off x="3707"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2" name="Rectangle 4150"/>
            <p:cNvSpPr>
              <a:spLocks noChangeArrowheads="1"/>
            </p:cNvSpPr>
            <p:nvPr/>
          </p:nvSpPr>
          <p:spPr bwMode="auto">
            <a:xfrm>
              <a:off x="3714"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3" name="Rectangle 4151"/>
            <p:cNvSpPr>
              <a:spLocks noChangeArrowheads="1"/>
            </p:cNvSpPr>
            <p:nvPr/>
          </p:nvSpPr>
          <p:spPr bwMode="auto">
            <a:xfrm>
              <a:off x="3720"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4" name="Rectangle 4152"/>
            <p:cNvSpPr>
              <a:spLocks noChangeArrowheads="1"/>
            </p:cNvSpPr>
            <p:nvPr/>
          </p:nvSpPr>
          <p:spPr bwMode="auto">
            <a:xfrm>
              <a:off x="3726"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5" name="Rectangle 4153"/>
            <p:cNvSpPr>
              <a:spLocks noChangeArrowheads="1"/>
            </p:cNvSpPr>
            <p:nvPr/>
          </p:nvSpPr>
          <p:spPr bwMode="auto">
            <a:xfrm>
              <a:off x="3733"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6" name="Rectangle 4154"/>
            <p:cNvSpPr>
              <a:spLocks noChangeArrowheads="1"/>
            </p:cNvSpPr>
            <p:nvPr/>
          </p:nvSpPr>
          <p:spPr bwMode="auto">
            <a:xfrm>
              <a:off x="3739" y="3312"/>
              <a:ext cx="1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7" name="Rectangle 4155"/>
            <p:cNvSpPr>
              <a:spLocks noChangeArrowheads="1"/>
            </p:cNvSpPr>
            <p:nvPr/>
          </p:nvSpPr>
          <p:spPr bwMode="auto">
            <a:xfrm>
              <a:off x="3746" y="3312"/>
              <a:ext cx="12"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54318" name="Freeform 4156"/>
            <p:cNvSpPr>
              <a:spLocks/>
            </p:cNvSpPr>
            <p:nvPr/>
          </p:nvSpPr>
          <p:spPr bwMode="auto">
            <a:xfrm>
              <a:off x="2074" y="3849"/>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19" name="Freeform 4157"/>
            <p:cNvSpPr>
              <a:spLocks/>
            </p:cNvSpPr>
            <p:nvPr/>
          </p:nvSpPr>
          <p:spPr bwMode="auto">
            <a:xfrm>
              <a:off x="2074" y="3678"/>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0" name="Freeform 4158"/>
            <p:cNvSpPr>
              <a:spLocks/>
            </p:cNvSpPr>
            <p:nvPr/>
          </p:nvSpPr>
          <p:spPr bwMode="auto">
            <a:xfrm>
              <a:off x="2074" y="3507"/>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1" name="Freeform 4159"/>
            <p:cNvSpPr>
              <a:spLocks/>
            </p:cNvSpPr>
            <p:nvPr/>
          </p:nvSpPr>
          <p:spPr bwMode="auto">
            <a:xfrm>
              <a:off x="2074" y="3336"/>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2" name="Freeform 4160"/>
            <p:cNvSpPr>
              <a:spLocks/>
            </p:cNvSpPr>
            <p:nvPr/>
          </p:nvSpPr>
          <p:spPr bwMode="auto">
            <a:xfrm>
              <a:off x="2074" y="3165"/>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3" name="Freeform 4161"/>
            <p:cNvSpPr>
              <a:spLocks/>
            </p:cNvSpPr>
            <p:nvPr/>
          </p:nvSpPr>
          <p:spPr bwMode="auto">
            <a:xfrm>
              <a:off x="2074" y="2994"/>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4" name="Freeform 4162"/>
            <p:cNvSpPr>
              <a:spLocks/>
            </p:cNvSpPr>
            <p:nvPr/>
          </p:nvSpPr>
          <p:spPr bwMode="auto">
            <a:xfrm>
              <a:off x="2074" y="2823"/>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5" name="Freeform 4163"/>
            <p:cNvSpPr>
              <a:spLocks/>
            </p:cNvSpPr>
            <p:nvPr/>
          </p:nvSpPr>
          <p:spPr bwMode="auto">
            <a:xfrm>
              <a:off x="2074" y="2652"/>
              <a:ext cx="40" cy="1"/>
            </a:xfrm>
            <a:custGeom>
              <a:avLst/>
              <a:gdLst>
                <a:gd name="T0" fmla="*/ 0 w 25"/>
                <a:gd name="T1" fmla="*/ 0 h 1"/>
                <a:gd name="T2" fmla="*/ 1646 w 25"/>
                <a:gd name="T3" fmla="*/ 0 h 1"/>
                <a:gd name="T4" fmla="*/ 1712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6" name="Freeform 4164"/>
            <p:cNvSpPr>
              <a:spLocks/>
            </p:cNvSpPr>
            <p:nvPr/>
          </p:nvSpPr>
          <p:spPr bwMode="auto">
            <a:xfrm>
              <a:off x="2074" y="3806"/>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7" name="Freeform 4165"/>
            <p:cNvSpPr>
              <a:spLocks/>
            </p:cNvSpPr>
            <p:nvPr/>
          </p:nvSpPr>
          <p:spPr bwMode="auto">
            <a:xfrm>
              <a:off x="2074" y="3763"/>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8" name="Freeform 4166"/>
            <p:cNvSpPr>
              <a:spLocks/>
            </p:cNvSpPr>
            <p:nvPr/>
          </p:nvSpPr>
          <p:spPr bwMode="auto">
            <a:xfrm>
              <a:off x="2074" y="3720"/>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29" name="Freeform 4167"/>
            <p:cNvSpPr>
              <a:spLocks/>
            </p:cNvSpPr>
            <p:nvPr/>
          </p:nvSpPr>
          <p:spPr bwMode="auto">
            <a:xfrm>
              <a:off x="2074" y="3635"/>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0" name="Freeform 4168"/>
            <p:cNvSpPr>
              <a:spLocks/>
            </p:cNvSpPr>
            <p:nvPr/>
          </p:nvSpPr>
          <p:spPr bwMode="auto">
            <a:xfrm>
              <a:off x="2074" y="3592"/>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1" name="Freeform 4169"/>
            <p:cNvSpPr>
              <a:spLocks/>
            </p:cNvSpPr>
            <p:nvPr/>
          </p:nvSpPr>
          <p:spPr bwMode="auto">
            <a:xfrm>
              <a:off x="2074" y="3550"/>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2" name="Freeform 4170"/>
            <p:cNvSpPr>
              <a:spLocks/>
            </p:cNvSpPr>
            <p:nvPr/>
          </p:nvSpPr>
          <p:spPr bwMode="auto">
            <a:xfrm>
              <a:off x="2074" y="3464"/>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3" name="Freeform 4171"/>
            <p:cNvSpPr>
              <a:spLocks/>
            </p:cNvSpPr>
            <p:nvPr/>
          </p:nvSpPr>
          <p:spPr bwMode="auto">
            <a:xfrm>
              <a:off x="2074" y="3421"/>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4" name="Freeform 4172"/>
            <p:cNvSpPr>
              <a:spLocks/>
            </p:cNvSpPr>
            <p:nvPr/>
          </p:nvSpPr>
          <p:spPr bwMode="auto">
            <a:xfrm>
              <a:off x="2074" y="3379"/>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5" name="Freeform 4173"/>
            <p:cNvSpPr>
              <a:spLocks/>
            </p:cNvSpPr>
            <p:nvPr/>
          </p:nvSpPr>
          <p:spPr bwMode="auto">
            <a:xfrm>
              <a:off x="2074" y="3293"/>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6" name="Freeform 4174"/>
            <p:cNvSpPr>
              <a:spLocks/>
            </p:cNvSpPr>
            <p:nvPr/>
          </p:nvSpPr>
          <p:spPr bwMode="auto">
            <a:xfrm>
              <a:off x="2074" y="3250"/>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7" name="Freeform 4175"/>
            <p:cNvSpPr>
              <a:spLocks/>
            </p:cNvSpPr>
            <p:nvPr/>
          </p:nvSpPr>
          <p:spPr bwMode="auto">
            <a:xfrm>
              <a:off x="2074" y="3207"/>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8" name="Freeform 4176"/>
            <p:cNvSpPr>
              <a:spLocks/>
            </p:cNvSpPr>
            <p:nvPr/>
          </p:nvSpPr>
          <p:spPr bwMode="auto">
            <a:xfrm>
              <a:off x="2074" y="3122"/>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39" name="Freeform 4177"/>
            <p:cNvSpPr>
              <a:spLocks/>
            </p:cNvSpPr>
            <p:nvPr/>
          </p:nvSpPr>
          <p:spPr bwMode="auto">
            <a:xfrm>
              <a:off x="2074" y="3080"/>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0" name="Freeform 4178"/>
            <p:cNvSpPr>
              <a:spLocks/>
            </p:cNvSpPr>
            <p:nvPr/>
          </p:nvSpPr>
          <p:spPr bwMode="auto">
            <a:xfrm>
              <a:off x="2074" y="3037"/>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1" name="Freeform 4179"/>
            <p:cNvSpPr>
              <a:spLocks/>
            </p:cNvSpPr>
            <p:nvPr/>
          </p:nvSpPr>
          <p:spPr bwMode="auto">
            <a:xfrm>
              <a:off x="2074" y="2951"/>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2" name="Freeform 4180"/>
            <p:cNvSpPr>
              <a:spLocks/>
            </p:cNvSpPr>
            <p:nvPr/>
          </p:nvSpPr>
          <p:spPr bwMode="auto">
            <a:xfrm>
              <a:off x="2074" y="2908"/>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3" name="Freeform 4181"/>
            <p:cNvSpPr>
              <a:spLocks/>
            </p:cNvSpPr>
            <p:nvPr/>
          </p:nvSpPr>
          <p:spPr bwMode="auto">
            <a:xfrm>
              <a:off x="2074" y="2865"/>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4" name="Freeform 4182"/>
            <p:cNvSpPr>
              <a:spLocks/>
            </p:cNvSpPr>
            <p:nvPr/>
          </p:nvSpPr>
          <p:spPr bwMode="auto">
            <a:xfrm>
              <a:off x="2074" y="2781"/>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5" name="Freeform 4183"/>
            <p:cNvSpPr>
              <a:spLocks/>
            </p:cNvSpPr>
            <p:nvPr/>
          </p:nvSpPr>
          <p:spPr bwMode="auto">
            <a:xfrm>
              <a:off x="2074" y="2738"/>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6" name="Freeform 4184"/>
            <p:cNvSpPr>
              <a:spLocks/>
            </p:cNvSpPr>
            <p:nvPr/>
          </p:nvSpPr>
          <p:spPr bwMode="auto">
            <a:xfrm>
              <a:off x="2074" y="2695"/>
              <a:ext cx="21" cy="1"/>
            </a:xfrm>
            <a:custGeom>
              <a:avLst/>
              <a:gdLst>
                <a:gd name="T0" fmla="*/ 0 w 13"/>
                <a:gd name="T1" fmla="*/ 0 h 1"/>
                <a:gd name="T2" fmla="*/ 892 w 13"/>
                <a:gd name="T3" fmla="*/ 0 h 1"/>
                <a:gd name="T4" fmla="*/ 981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7" name="Freeform 4185"/>
            <p:cNvSpPr>
              <a:spLocks/>
            </p:cNvSpPr>
            <p:nvPr/>
          </p:nvSpPr>
          <p:spPr bwMode="auto">
            <a:xfrm>
              <a:off x="3720" y="3849"/>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8" name="Freeform 4186"/>
            <p:cNvSpPr>
              <a:spLocks/>
            </p:cNvSpPr>
            <p:nvPr/>
          </p:nvSpPr>
          <p:spPr bwMode="auto">
            <a:xfrm>
              <a:off x="3720" y="3678"/>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49" name="Freeform 4187"/>
            <p:cNvSpPr>
              <a:spLocks/>
            </p:cNvSpPr>
            <p:nvPr/>
          </p:nvSpPr>
          <p:spPr bwMode="auto">
            <a:xfrm>
              <a:off x="3720" y="3507"/>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0" name="Freeform 4188"/>
            <p:cNvSpPr>
              <a:spLocks/>
            </p:cNvSpPr>
            <p:nvPr/>
          </p:nvSpPr>
          <p:spPr bwMode="auto">
            <a:xfrm>
              <a:off x="3720" y="3336"/>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1" name="Freeform 4189"/>
            <p:cNvSpPr>
              <a:spLocks/>
            </p:cNvSpPr>
            <p:nvPr/>
          </p:nvSpPr>
          <p:spPr bwMode="auto">
            <a:xfrm>
              <a:off x="3720" y="3165"/>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2" name="Freeform 4190"/>
            <p:cNvSpPr>
              <a:spLocks/>
            </p:cNvSpPr>
            <p:nvPr/>
          </p:nvSpPr>
          <p:spPr bwMode="auto">
            <a:xfrm>
              <a:off x="3720" y="2994"/>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3" name="Freeform 4191"/>
            <p:cNvSpPr>
              <a:spLocks/>
            </p:cNvSpPr>
            <p:nvPr/>
          </p:nvSpPr>
          <p:spPr bwMode="auto">
            <a:xfrm>
              <a:off x="3720" y="2823"/>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4" name="Freeform 4192"/>
            <p:cNvSpPr>
              <a:spLocks/>
            </p:cNvSpPr>
            <p:nvPr/>
          </p:nvSpPr>
          <p:spPr bwMode="auto">
            <a:xfrm>
              <a:off x="3720" y="2652"/>
              <a:ext cx="40" cy="1"/>
            </a:xfrm>
            <a:custGeom>
              <a:avLst/>
              <a:gdLst>
                <a:gd name="T0" fmla="*/ 1712 w 25"/>
                <a:gd name="T1" fmla="*/ 0 h 1"/>
                <a:gd name="T2" fmla="*/ 86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5" name="Freeform 4193"/>
            <p:cNvSpPr>
              <a:spLocks/>
            </p:cNvSpPr>
            <p:nvPr/>
          </p:nvSpPr>
          <p:spPr bwMode="auto">
            <a:xfrm>
              <a:off x="3739" y="3806"/>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6" name="Freeform 4194"/>
            <p:cNvSpPr>
              <a:spLocks/>
            </p:cNvSpPr>
            <p:nvPr/>
          </p:nvSpPr>
          <p:spPr bwMode="auto">
            <a:xfrm>
              <a:off x="3739" y="3763"/>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7" name="Freeform 4195"/>
            <p:cNvSpPr>
              <a:spLocks/>
            </p:cNvSpPr>
            <p:nvPr/>
          </p:nvSpPr>
          <p:spPr bwMode="auto">
            <a:xfrm>
              <a:off x="3739" y="3720"/>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8" name="Freeform 4196"/>
            <p:cNvSpPr>
              <a:spLocks/>
            </p:cNvSpPr>
            <p:nvPr/>
          </p:nvSpPr>
          <p:spPr bwMode="auto">
            <a:xfrm>
              <a:off x="3739" y="3635"/>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59" name="Freeform 4197"/>
            <p:cNvSpPr>
              <a:spLocks/>
            </p:cNvSpPr>
            <p:nvPr/>
          </p:nvSpPr>
          <p:spPr bwMode="auto">
            <a:xfrm>
              <a:off x="3739" y="3592"/>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0" name="Freeform 4198"/>
            <p:cNvSpPr>
              <a:spLocks/>
            </p:cNvSpPr>
            <p:nvPr/>
          </p:nvSpPr>
          <p:spPr bwMode="auto">
            <a:xfrm>
              <a:off x="3739" y="3550"/>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1" name="Freeform 4199"/>
            <p:cNvSpPr>
              <a:spLocks/>
            </p:cNvSpPr>
            <p:nvPr/>
          </p:nvSpPr>
          <p:spPr bwMode="auto">
            <a:xfrm>
              <a:off x="3739" y="3464"/>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2" name="Freeform 4200"/>
            <p:cNvSpPr>
              <a:spLocks/>
            </p:cNvSpPr>
            <p:nvPr/>
          </p:nvSpPr>
          <p:spPr bwMode="auto">
            <a:xfrm>
              <a:off x="3739" y="3421"/>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3" name="Freeform 4201"/>
            <p:cNvSpPr>
              <a:spLocks/>
            </p:cNvSpPr>
            <p:nvPr/>
          </p:nvSpPr>
          <p:spPr bwMode="auto">
            <a:xfrm>
              <a:off x="3739" y="3379"/>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4" name="Freeform 4202"/>
            <p:cNvSpPr>
              <a:spLocks/>
            </p:cNvSpPr>
            <p:nvPr/>
          </p:nvSpPr>
          <p:spPr bwMode="auto">
            <a:xfrm>
              <a:off x="3739" y="3293"/>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5" name="Freeform 4203"/>
            <p:cNvSpPr>
              <a:spLocks/>
            </p:cNvSpPr>
            <p:nvPr/>
          </p:nvSpPr>
          <p:spPr bwMode="auto">
            <a:xfrm>
              <a:off x="3739" y="3250"/>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54366" name="Freeform 4204"/>
            <p:cNvSpPr>
              <a:spLocks/>
            </p:cNvSpPr>
            <p:nvPr/>
          </p:nvSpPr>
          <p:spPr bwMode="auto">
            <a:xfrm>
              <a:off x="3739" y="3207"/>
              <a:ext cx="21" cy="1"/>
            </a:xfrm>
            <a:custGeom>
              <a:avLst/>
              <a:gdLst>
                <a:gd name="T0" fmla="*/ 981 w 13"/>
                <a:gd name="T1" fmla="*/ 0 h 1"/>
                <a:gd name="T2" fmla="*/ 89 w 13"/>
                <a:gd name="T3" fmla="*/ 0 h 1"/>
                <a:gd name="T4" fmla="*/ 0 w 13"/>
                <a:gd name="T5" fmla="*/ 0 h 1"/>
                <a:gd name="T6" fmla="*/ 0 60000 65536"/>
                <a:gd name="T7" fmla="*/ 0 60000 65536"/>
                <a:gd name="T8" fmla="*/ 0 60000 65536"/>
              </a:gdLst>
              <a:ahLst/>
              <a:cxnLst>
                <a:cxn ang="T6">
                  <a:pos x="T0" y="T1"/>
                </a:cxn>
                <a:cxn ang="T7">
                  <a:pos x="T2" y="T3"/>
                </a:cxn>
                <a:cxn ang="T8">
                  <a:pos x="T4" y="T5"/>
                </a:cxn>
              </a:cxnLst>
              <a:rect l="0" t="0" r="r" b="b"/>
              <a:pathLst>
                <a:path w="13" h="1">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grpSp>
      <p:sp>
        <p:nvSpPr>
          <p:cNvPr id="34594" name="Freeform 4205"/>
          <p:cNvSpPr>
            <a:spLocks/>
          </p:cNvSpPr>
          <p:nvPr/>
        </p:nvSpPr>
        <p:spPr bwMode="auto">
          <a:xfrm>
            <a:off x="5935663" y="4740275"/>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595" name="Freeform 4206"/>
          <p:cNvSpPr>
            <a:spLocks/>
          </p:cNvSpPr>
          <p:nvPr/>
        </p:nvSpPr>
        <p:spPr bwMode="auto">
          <a:xfrm>
            <a:off x="5935663" y="4673600"/>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596" name="Freeform 4207"/>
          <p:cNvSpPr>
            <a:spLocks/>
          </p:cNvSpPr>
          <p:nvPr/>
        </p:nvSpPr>
        <p:spPr bwMode="auto">
          <a:xfrm>
            <a:off x="5935663" y="460533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597" name="Freeform 4208"/>
          <p:cNvSpPr>
            <a:spLocks/>
          </p:cNvSpPr>
          <p:nvPr/>
        </p:nvSpPr>
        <p:spPr bwMode="auto">
          <a:xfrm>
            <a:off x="5935663" y="4468813"/>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598" name="Freeform 4209"/>
          <p:cNvSpPr>
            <a:spLocks/>
          </p:cNvSpPr>
          <p:nvPr/>
        </p:nvSpPr>
        <p:spPr bwMode="auto">
          <a:xfrm>
            <a:off x="5935663" y="4400550"/>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599" name="Freeform 4210"/>
          <p:cNvSpPr>
            <a:spLocks/>
          </p:cNvSpPr>
          <p:nvPr/>
        </p:nvSpPr>
        <p:spPr bwMode="auto">
          <a:xfrm>
            <a:off x="5935663" y="433228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0" name="Freeform 4211"/>
          <p:cNvSpPr>
            <a:spLocks/>
          </p:cNvSpPr>
          <p:nvPr/>
        </p:nvSpPr>
        <p:spPr bwMode="auto">
          <a:xfrm>
            <a:off x="5935663" y="4198938"/>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1" name="Freeform 4212"/>
          <p:cNvSpPr>
            <a:spLocks/>
          </p:cNvSpPr>
          <p:nvPr/>
        </p:nvSpPr>
        <p:spPr bwMode="auto">
          <a:xfrm>
            <a:off x="5935663" y="4130675"/>
            <a:ext cx="33337" cy="1588"/>
          </a:xfrm>
          <a:custGeom>
            <a:avLst/>
            <a:gdLst>
              <a:gd name="T0" fmla="*/ 2147483647 w 13"/>
              <a:gd name="T1" fmla="*/ 0 h 1588"/>
              <a:gd name="T2" fmla="*/ 2147483647 w 13"/>
              <a:gd name="T3" fmla="*/ 0 h 1588"/>
              <a:gd name="T4" fmla="*/ 0 w 13"/>
              <a:gd name="T5" fmla="*/ 0 h 1588"/>
              <a:gd name="T6" fmla="*/ 0 60000 65536"/>
              <a:gd name="T7" fmla="*/ 0 60000 65536"/>
              <a:gd name="T8" fmla="*/ 0 60000 65536"/>
            </a:gdLst>
            <a:ahLst/>
            <a:cxnLst>
              <a:cxn ang="T6">
                <a:pos x="T0" y="T1"/>
              </a:cxn>
              <a:cxn ang="T7">
                <a:pos x="T2" y="T3"/>
              </a:cxn>
              <a:cxn ang="T8">
                <a:pos x="T4" y="T5"/>
              </a:cxn>
            </a:cxnLst>
            <a:rect l="0" t="0" r="r" b="b"/>
            <a:pathLst>
              <a:path w="13" h="1588">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2" name="Freeform 4213"/>
          <p:cNvSpPr>
            <a:spLocks/>
          </p:cNvSpPr>
          <p:nvPr/>
        </p:nvSpPr>
        <p:spPr bwMode="auto">
          <a:xfrm>
            <a:off x="5935663" y="4062413"/>
            <a:ext cx="33337" cy="1587"/>
          </a:xfrm>
          <a:custGeom>
            <a:avLst/>
            <a:gdLst>
              <a:gd name="T0" fmla="*/ 2147483647 w 13"/>
              <a:gd name="T1" fmla="*/ 0 h 1587"/>
              <a:gd name="T2" fmla="*/ 2147483647 w 13"/>
              <a:gd name="T3" fmla="*/ 0 h 1587"/>
              <a:gd name="T4" fmla="*/ 0 w 13"/>
              <a:gd name="T5" fmla="*/ 0 h 1587"/>
              <a:gd name="T6" fmla="*/ 0 60000 65536"/>
              <a:gd name="T7" fmla="*/ 0 60000 65536"/>
              <a:gd name="T8" fmla="*/ 0 60000 65536"/>
            </a:gdLst>
            <a:ahLst/>
            <a:cxnLst>
              <a:cxn ang="T6">
                <a:pos x="T0" y="T1"/>
              </a:cxn>
              <a:cxn ang="T7">
                <a:pos x="T2" y="T3"/>
              </a:cxn>
              <a:cxn ang="T8">
                <a:pos x="T4" y="T5"/>
              </a:cxn>
            </a:cxnLst>
            <a:rect l="0" t="0" r="r" b="b"/>
            <a:pathLst>
              <a:path w="13" h="1587">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3" name="Freeform 4214"/>
          <p:cNvSpPr>
            <a:spLocks/>
          </p:cNvSpPr>
          <p:nvPr/>
        </p:nvSpPr>
        <p:spPr bwMode="auto">
          <a:xfrm>
            <a:off x="3292475" y="5830888"/>
            <a:ext cx="1588" cy="63500"/>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4" name="Freeform 4215"/>
          <p:cNvSpPr>
            <a:spLocks/>
          </p:cNvSpPr>
          <p:nvPr/>
        </p:nvSpPr>
        <p:spPr bwMode="auto">
          <a:xfrm>
            <a:off x="3625850" y="5830888"/>
            <a:ext cx="1588" cy="63500"/>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5" name="Freeform 4216"/>
          <p:cNvSpPr>
            <a:spLocks/>
          </p:cNvSpPr>
          <p:nvPr/>
        </p:nvSpPr>
        <p:spPr bwMode="auto">
          <a:xfrm>
            <a:off x="3960813" y="5830888"/>
            <a:ext cx="1587" cy="63500"/>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6" name="Freeform 4217"/>
          <p:cNvSpPr>
            <a:spLocks/>
          </p:cNvSpPr>
          <p:nvPr/>
        </p:nvSpPr>
        <p:spPr bwMode="auto">
          <a:xfrm>
            <a:off x="4294188" y="5830888"/>
            <a:ext cx="1587" cy="63500"/>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7" name="Freeform 4218"/>
          <p:cNvSpPr>
            <a:spLocks/>
          </p:cNvSpPr>
          <p:nvPr/>
        </p:nvSpPr>
        <p:spPr bwMode="auto">
          <a:xfrm>
            <a:off x="4630738" y="5830888"/>
            <a:ext cx="1587" cy="63500"/>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8" name="Freeform 4219"/>
          <p:cNvSpPr>
            <a:spLocks/>
          </p:cNvSpPr>
          <p:nvPr/>
        </p:nvSpPr>
        <p:spPr bwMode="auto">
          <a:xfrm>
            <a:off x="4964113" y="5830888"/>
            <a:ext cx="1587" cy="63500"/>
          </a:xfrm>
          <a:custGeom>
            <a:avLst/>
            <a:gdLst>
              <a:gd name="T0" fmla="*/ 0 w 1587"/>
              <a:gd name="T1" fmla="*/ 2147483647 h 25"/>
              <a:gd name="T2" fmla="*/ 0 w 1587"/>
              <a:gd name="T3" fmla="*/ 2147483647 h 25"/>
              <a:gd name="T4" fmla="*/ 0 w 1587"/>
              <a:gd name="T5" fmla="*/ 0 h 25"/>
              <a:gd name="T6" fmla="*/ 0 60000 65536"/>
              <a:gd name="T7" fmla="*/ 0 60000 65536"/>
              <a:gd name="T8" fmla="*/ 0 60000 65536"/>
            </a:gdLst>
            <a:ahLst/>
            <a:cxnLst>
              <a:cxn ang="T6">
                <a:pos x="T0" y="T1"/>
              </a:cxn>
              <a:cxn ang="T7">
                <a:pos x="T2" y="T3"/>
              </a:cxn>
              <a:cxn ang="T8">
                <a:pos x="T4" y="T5"/>
              </a:cxn>
            </a:cxnLst>
            <a:rect l="0" t="0" r="r" b="b"/>
            <a:pathLst>
              <a:path w="1587"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09" name="Freeform 4220"/>
          <p:cNvSpPr>
            <a:spLocks/>
          </p:cNvSpPr>
          <p:nvPr/>
        </p:nvSpPr>
        <p:spPr bwMode="auto">
          <a:xfrm>
            <a:off x="5299075" y="5830888"/>
            <a:ext cx="1588" cy="63500"/>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0" name="Freeform 4221"/>
          <p:cNvSpPr>
            <a:spLocks/>
          </p:cNvSpPr>
          <p:nvPr/>
        </p:nvSpPr>
        <p:spPr bwMode="auto">
          <a:xfrm>
            <a:off x="5632450" y="5830888"/>
            <a:ext cx="1588" cy="63500"/>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1" name="Freeform 4222"/>
          <p:cNvSpPr>
            <a:spLocks/>
          </p:cNvSpPr>
          <p:nvPr/>
        </p:nvSpPr>
        <p:spPr bwMode="auto">
          <a:xfrm>
            <a:off x="5969000" y="5830888"/>
            <a:ext cx="1588" cy="63500"/>
          </a:xfrm>
          <a:custGeom>
            <a:avLst/>
            <a:gdLst>
              <a:gd name="T0" fmla="*/ 0 w 1588"/>
              <a:gd name="T1" fmla="*/ 2147483647 h 25"/>
              <a:gd name="T2" fmla="*/ 0 w 1588"/>
              <a:gd name="T3" fmla="*/ 2147483647 h 25"/>
              <a:gd name="T4" fmla="*/ 0 w 1588"/>
              <a:gd name="T5" fmla="*/ 0 h 25"/>
              <a:gd name="T6" fmla="*/ 0 60000 65536"/>
              <a:gd name="T7" fmla="*/ 0 60000 65536"/>
              <a:gd name="T8" fmla="*/ 0 60000 65536"/>
            </a:gdLst>
            <a:ahLst/>
            <a:cxnLst>
              <a:cxn ang="T6">
                <a:pos x="T0" y="T1"/>
              </a:cxn>
              <a:cxn ang="T7">
                <a:pos x="T2" y="T3"/>
              </a:cxn>
              <a:cxn ang="T8">
                <a:pos x="T4" y="T5"/>
              </a:cxn>
            </a:cxnLst>
            <a:rect l="0" t="0" r="r" b="b"/>
            <a:pathLst>
              <a:path w="1588"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2" name="Freeform 4223"/>
          <p:cNvSpPr>
            <a:spLocks/>
          </p:cNvSpPr>
          <p:nvPr/>
        </p:nvSpPr>
        <p:spPr bwMode="auto">
          <a:xfrm>
            <a:off x="335756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3" name="Freeform 4224"/>
          <p:cNvSpPr>
            <a:spLocks/>
          </p:cNvSpPr>
          <p:nvPr/>
        </p:nvSpPr>
        <p:spPr bwMode="auto">
          <a:xfrm>
            <a:off x="3425825"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4" name="Freeform 4225"/>
          <p:cNvSpPr>
            <a:spLocks/>
          </p:cNvSpPr>
          <p:nvPr/>
        </p:nvSpPr>
        <p:spPr bwMode="auto">
          <a:xfrm>
            <a:off x="349250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5" name="Freeform 4226"/>
          <p:cNvSpPr>
            <a:spLocks/>
          </p:cNvSpPr>
          <p:nvPr/>
        </p:nvSpPr>
        <p:spPr bwMode="auto">
          <a:xfrm>
            <a:off x="356076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6" name="Freeform 4227"/>
          <p:cNvSpPr>
            <a:spLocks/>
          </p:cNvSpPr>
          <p:nvPr/>
        </p:nvSpPr>
        <p:spPr bwMode="auto">
          <a:xfrm>
            <a:off x="369411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7" name="Freeform 4228"/>
          <p:cNvSpPr>
            <a:spLocks/>
          </p:cNvSpPr>
          <p:nvPr/>
        </p:nvSpPr>
        <p:spPr bwMode="auto">
          <a:xfrm>
            <a:off x="375920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8" name="Freeform 4229"/>
          <p:cNvSpPr>
            <a:spLocks/>
          </p:cNvSpPr>
          <p:nvPr/>
        </p:nvSpPr>
        <p:spPr bwMode="auto">
          <a:xfrm>
            <a:off x="382746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19" name="Freeform 4230"/>
          <p:cNvSpPr>
            <a:spLocks/>
          </p:cNvSpPr>
          <p:nvPr/>
        </p:nvSpPr>
        <p:spPr bwMode="auto">
          <a:xfrm>
            <a:off x="389255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0" name="Freeform 4231"/>
          <p:cNvSpPr>
            <a:spLocks/>
          </p:cNvSpPr>
          <p:nvPr/>
        </p:nvSpPr>
        <p:spPr bwMode="auto">
          <a:xfrm>
            <a:off x="4027488"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1" name="Freeform 4232"/>
          <p:cNvSpPr>
            <a:spLocks/>
          </p:cNvSpPr>
          <p:nvPr/>
        </p:nvSpPr>
        <p:spPr bwMode="auto">
          <a:xfrm>
            <a:off x="409575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2" name="Freeform 4233"/>
          <p:cNvSpPr>
            <a:spLocks/>
          </p:cNvSpPr>
          <p:nvPr/>
        </p:nvSpPr>
        <p:spPr bwMode="auto">
          <a:xfrm>
            <a:off x="4160838"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3" name="Freeform 4234"/>
          <p:cNvSpPr>
            <a:spLocks/>
          </p:cNvSpPr>
          <p:nvPr/>
        </p:nvSpPr>
        <p:spPr bwMode="auto">
          <a:xfrm>
            <a:off x="422910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4" name="Freeform 4235"/>
          <p:cNvSpPr>
            <a:spLocks/>
          </p:cNvSpPr>
          <p:nvPr/>
        </p:nvSpPr>
        <p:spPr bwMode="auto">
          <a:xfrm>
            <a:off x="436245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5" name="Freeform 4236"/>
          <p:cNvSpPr>
            <a:spLocks/>
          </p:cNvSpPr>
          <p:nvPr/>
        </p:nvSpPr>
        <p:spPr bwMode="auto">
          <a:xfrm>
            <a:off x="4429125"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6" name="Freeform 4237"/>
          <p:cNvSpPr>
            <a:spLocks/>
          </p:cNvSpPr>
          <p:nvPr/>
        </p:nvSpPr>
        <p:spPr bwMode="auto">
          <a:xfrm>
            <a:off x="4497388"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7" name="Freeform 4238"/>
          <p:cNvSpPr>
            <a:spLocks/>
          </p:cNvSpPr>
          <p:nvPr/>
        </p:nvSpPr>
        <p:spPr bwMode="auto">
          <a:xfrm>
            <a:off x="4562475"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8" name="Freeform 4239"/>
          <p:cNvSpPr>
            <a:spLocks/>
          </p:cNvSpPr>
          <p:nvPr/>
        </p:nvSpPr>
        <p:spPr bwMode="auto">
          <a:xfrm>
            <a:off x="4695825"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29" name="Freeform 4240"/>
          <p:cNvSpPr>
            <a:spLocks/>
          </p:cNvSpPr>
          <p:nvPr/>
        </p:nvSpPr>
        <p:spPr bwMode="auto">
          <a:xfrm>
            <a:off x="4764088"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0" name="Freeform 4241"/>
          <p:cNvSpPr>
            <a:spLocks/>
          </p:cNvSpPr>
          <p:nvPr/>
        </p:nvSpPr>
        <p:spPr bwMode="auto">
          <a:xfrm>
            <a:off x="483076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1" name="Freeform 4242"/>
          <p:cNvSpPr>
            <a:spLocks/>
          </p:cNvSpPr>
          <p:nvPr/>
        </p:nvSpPr>
        <p:spPr bwMode="auto">
          <a:xfrm>
            <a:off x="4897438"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2" name="Freeform 4243"/>
          <p:cNvSpPr>
            <a:spLocks/>
          </p:cNvSpPr>
          <p:nvPr/>
        </p:nvSpPr>
        <p:spPr bwMode="auto">
          <a:xfrm>
            <a:off x="5032375"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3" name="Freeform 4244"/>
          <p:cNvSpPr>
            <a:spLocks/>
          </p:cNvSpPr>
          <p:nvPr/>
        </p:nvSpPr>
        <p:spPr bwMode="auto">
          <a:xfrm>
            <a:off x="509746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4" name="Freeform 4245"/>
          <p:cNvSpPr>
            <a:spLocks/>
          </p:cNvSpPr>
          <p:nvPr/>
        </p:nvSpPr>
        <p:spPr bwMode="auto">
          <a:xfrm>
            <a:off x="5165725"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5" name="Freeform 4246"/>
          <p:cNvSpPr>
            <a:spLocks/>
          </p:cNvSpPr>
          <p:nvPr/>
        </p:nvSpPr>
        <p:spPr bwMode="auto">
          <a:xfrm>
            <a:off x="523081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6" name="Freeform 4247"/>
          <p:cNvSpPr>
            <a:spLocks/>
          </p:cNvSpPr>
          <p:nvPr/>
        </p:nvSpPr>
        <p:spPr bwMode="auto">
          <a:xfrm>
            <a:off x="536575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7" name="Freeform 4248"/>
          <p:cNvSpPr>
            <a:spLocks/>
          </p:cNvSpPr>
          <p:nvPr/>
        </p:nvSpPr>
        <p:spPr bwMode="auto">
          <a:xfrm>
            <a:off x="543401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8" name="Freeform 4249"/>
          <p:cNvSpPr>
            <a:spLocks/>
          </p:cNvSpPr>
          <p:nvPr/>
        </p:nvSpPr>
        <p:spPr bwMode="auto">
          <a:xfrm>
            <a:off x="549910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39" name="Freeform 4250"/>
          <p:cNvSpPr>
            <a:spLocks/>
          </p:cNvSpPr>
          <p:nvPr/>
        </p:nvSpPr>
        <p:spPr bwMode="auto">
          <a:xfrm>
            <a:off x="556736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0" name="Freeform 4251"/>
          <p:cNvSpPr>
            <a:spLocks/>
          </p:cNvSpPr>
          <p:nvPr/>
        </p:nvSpPr>
        <p:spPr bwMode="auto">
          <a:xfrm>
            <a:off x="5700713"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1" name="Freeform 4252"/>
          <p:cNvSpPr>
            <a:spLocks/>
          </p:cNvSpPr>
          <p:nvPr/>
        </p:nvSpPr>
        <p:spPr bwMode="auto">
          <a:xfrm>
            <a:off x="5767388"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2" name="Freeform 4253"/>
          <p:cNvSpPr>
            <a:spLocks/>
          </p:cNvSpPr>
          <p:nvPr/>
        </p:nvSpPr>
        <p:spPr bwMode="auto">
          <a:xfrm>
            <a:off x="5835650" y="5861050"/>
            <a:ext cx="1588" cy="33338"/>
          </a:xfrm>
          <a:custGeom>
            <a:avLst/>
            <a:gdLst>
              <a:gd name="T0" fmla="*/ 0 w 1588"/>
              <a:gd name="T1" fmla="*/ 2147483647 h 13"/>
              <a:gd name="T2" fmla="*/ 0 w 1588"/>
              <a:gd name="T3" fmla="*/ 2147483647 h 13"/>
              <a:gd name="T4" fmla="*/ 0 w 1588"/>
              <a:gd name="T5" fmla="*/ 0 h 13"/>
              <a:gd name="T6" fmla="*/ 0 60000 65536"/>
              <a:gd name="T7" fmla="*/ 0 60000 65536"/>
              <a:gd name="T8" fmla="*/ 0 60000 65536"/>
            </a:gdLst>
            <a:ahLst/>
            <a:cxnLst>
              <a:cxn ang="T6">
                <a:pos x="T0" y="T1"/>
              </a:cxn>
              <a:cxn ang="T7">
                <a:pos x="T2" y="T3"/>
              </a:cxn>
              <a:cxn ang="T8">
                <a:pos x="T4" y="T5"/>
              </a:cxn>
            </a:cxnLst>
            <a:rect l="0" t="0" r="r" b="b"/>
            <a:pathLst>
              <a:path w="1588"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3" name="Freeform 4254"/>
          <p:cNvSpPr>
            <a:spLocks/>
          </p:cNvSpPr>
          <p:nvPr/>
        </p:nvSpPr>
        <p:spPr bwMode="auto">
          <a:xfrm>
            <a:off x="5900738" y="5861050"/>
            <a:ext cx="1587" cy="33338"/>
          </a:xfrm>
          <a:custGeom>
            <a:avLst/>
            <a:gdLst>
              <a:gd name="T0" fmla="*/ 0 w 1587"/>
              <a:gd name="T1" fmla="*/ 2147483647 h 13"/>
              <a:gd name="T2" fmla="*/ 0 w 1587"/>
              <a:gd name="T3" fmla="*/ 2147483647 h 13"/>
              <a:gd name="T4" fmla="*/ 0 w 1587"/>
              <a:gd name="T5" fmla="*/ 0 h 13"/>
              <a:gd name="T6" fmla="*/ 0 60000 65536"/>
              <a:gd name="T7" fmla="*/ 0 60000 65536"/>
              <a:gd name="T8" fmla="*/ 0 60000 65536"/>
            </a:gdLst>
            <a:ahLst/>
            <a:cxnLst>
              <a:cxn ang="T6">
                <a:pos x="T0" y="T1"/>
              </a:cxn>
              <a:cxn ang="T7">
                <a:pos x="T2" y="T3"/>
              </a:cxn>
              <a:cxn ang="T8">
                <a:pos x="T4" y="T5"/>
              </a:cxn>
            </a:cxnLst>
            <a:rect l="0" t="0" r="r" b="b"/>
            <a:pathLst>
              <a:path w="1587"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4" name="Freeform 4255"/>
          <p:cNvSpPr>
            <a:spLocks/>
          </p:cNvSpPr>
          <p:nvPr/>
        </p:nvSpPr>
        <p:spPr bwMode="auto">
          <a:xfrm>
            <a:off x="3292475" y="3994150"/>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5" name="Freeform 4256"/>
          <p:cNvSpPr>
            <a:spLocks/>
          </p:cNvSpPr>
          <p:nvPr/>
        </p:nvSpPr>
        <p:spPr bwMode="auto">
          <a:xfrm>
            <a:off x="3625850" y="3994150"/>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6" name="Freeform 4257"/>
          <p:cNvSpPr>
            <a:spLocks/>
          </p:cNvSpPr>
          <p:nvPr/>
        </p:nvSpPr>
        <p:spPr bwMode="auto">
          <a:xfrm>
            <a:off x="3960813" y="3994150"/>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7" name="Freeform 4258"/>
          <p:cNvSpPr>
            <a:spLocks/>
          </p:cNvSpPr>
          <p:nvPr/>
        </p:nvSpPr>
        <p:spPr bwMode="auto">
          <a:xfrm>
            <a:off x="4294188" y="3994150"/>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8" name="Freeform 4259"/>
          <p:cNvSpPr>
            <a:spLocks/>
          </p:cNvSpPr>
          <p:nvPr/>
        </p:nvSpPr>
        <p:spPr bwMode="auto">
          <a:xfrm>
            <a:off x="4630738" y="3994150"/>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49" name="Freeform 4260"/>
          <p:cNvSpPr>
            <a:spLocks/>
          </p:cNvSpPr>
          <p:nvPr/>
        </p:nvSpPr>
        <p:spPr bwMode="auto">
          <a:xfrm>
            <a:off x="4964113" y="3994150"/>
            <a:ext cx="1587" cy="63500"/>
          </a:xfrm>
          <a:custGeom>
            <a:avLst/>
            <a:gdLst>
              <a:gd name="T0" fmla="*/ 0 w 1587"/>
              <a:gd name="T1" fmla="*/ 0 h 25"/>
              <a:gd name="T2" fmla="*/ 0 w 1587"/>
              <a:gd name="T3" fmla="*/ 2147483647 h 25"/>
              <a:gd name="T4" fmla="*/ 0 w 1587"/>
              <a:gd name="T5" fmla="*/ 2147483647 h 25"/>
              <a:gd name="T6" fmla="*/ 0 60000 65536"/>
              <a:gd name="T7" fmla="*/ 0 60000 65536"/>
              <a:gd name="T8" fmla="*/ 0 60000 65536"/>
            </a:gdLst>
            <a:ahLst/>
            <a:cxnLst>
              <a:cxn ang="T6">
                <a:pos x="T0" y="T1"/>
              </a:cxn>
              <a:cxn ang="T7">
                <a:pos x="T2" y="T3"/>
              </a:cxn>
              <a:cxn ang="T8">
                <a:pos x="T4" y="T5"/>
              </a:cxn>
            </a:cxnLst>
            <a:rect l="0" t="0" r="r" b="b"/>
            <a:pathLst>
              <a:path w="1587"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0" name="Freeform 4261"/>
          <p:cNvSpPr>
            <a:spLocks/>
          </p:cNvSpPr>
          <p:nvPr/>
        </p:nvSpPr>
        <p:spPr bwMode="auto">
          <a:xfrm>
            <a:off x="5299075" y="3994150"/>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1" name="Freeform 4262"/>
          <p:cNvSpPr>
            <a:spLocks/>
          </p:cNvSpPr>
          <p:nvPr/>
        </p:nvSpPr>
        <p:spPr bwMode="auto">
          <a:xfrm>
            <a:off x="5632450" y="3994150"/>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2" name="Freeform 4263"/>
          <p:cNvSpPr>
            <a:spLocks/>
          </p:cNvSpPr>
          <p:nvPr/>
        </p:nvSpPr>
        <p:spPr bwMode="auto">
          <a:xfrm>
            <a:off x="5969000" y="3994150"/>
            <a:ext cx="1588" cy="63500"/>
          </a:xfrm>
          <a:custGeom>
            <a:avLst/>
            <a:gdLst>
              <a:gd name="T0" fmla="*/ 0 w 1588"/>
              <a:gd name="T1" fmla="*/ 0 h 25"/>
              <a:gd name="T2" fmla="*/ 0 w 1588"/>
              <a:gd name="T3" fmla="*/ 2147483647 h 25"/>
              <a:gd name="T4" fmla="*/ 0 w 1588"/>
              <a:gd name="T5" fmla="*/ 2147483647 h 25"/>
              <a:gd name="T6" fmla="*/ 0 60000 65536"/>
              <a:gd name="T7" fmla="*/ 0 60000 65536"/>
              <a:gd name="T8" fmla="*/ 0 60000 65536"/>
            </a:gdLst>
            <a:ahLst/>
            <a:cxnLst>
              <a:cxn ang="T6">
                <a:pos x="T0" y="T1"/>
              </a:cxn>
              <a:cxn ang="T7">
                <a:pos x="T2" y="T3"/>
              </a:cxn>
              <a:cxn ang="T8">
                <a:pos x="T4" y="T5"/>
              </a:cxn>
            </a:cxnLst>
            <a:rect l="0" t="0" r="r" b="b"/>
            <a:pathLst>
              <a:path w="1588"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3" name="Freeform 4264"/>
          <p:cNvSpPr>
            <a:spLocks/>
          </p:cNvSpPr>
          <p:nvPr/>
        </p:nvSpPr>
        <p:spPr bwMode="auto">
          <a:xfrm>
            <a:off x="335756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4" name="Freeform 4265"/>
          <p:cNvSpPr>
            <a:spLocks/>
          </p:cNvSpPr>
          <p:nvPr/>
        </p:nvSpPr>
        <p:spPr bwMode="auto">
          <a:xfrm>
            <a:off x="3425825"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5" name="Freeform 4266"/>
          <p:cNvSpPr>
            <a:spLocks/>
          </p:cNvSpPr>
          <p:nvPr/>
        </p:nvSpPr>
        <p:spPr bwMode="auto">
          <a:xfrm>
            <a:off x="349250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6" name="Freeform 4267"/>
          <p:cNvSpPr>
            <a:spLocks/>
          </p:cNvSpPr>
          <p:nvPr/>
        </p:nvSpPr>
        <p:spPr bwMode="auto">
          <a:xfrm>
            <a:off x="356076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7" name="Freeform 4268"/>
          <p:cNvSpPr>
            <a:spLocks/>
          </p:cNvSpPr>
          <p:nvPr/>
        </p:nvSpPr>
        <p:spPr bwMode="auto">
          <a:xfrm>
            <a:off x="369411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8" name="Freeform 4269"/>
          <p:cNvSpPr>
            <a:spLocks/>
          </p:cNvSpPr>
          <p:nvPr/>
        </p:nvSpPr>
        <p:spPr bwMode="auto">
          <a:xfrm>
            <a:off x="375920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59" name="Freeform 4270"/>
          <p:cNvSpPr>
            <a:spLocks/>
          </p:cNvSpPr>
          <p:nvPr/>
        </p:nvSpPr>
        <p:spPr bwMode="auto">
          <a:xfrm>
            <a:off x="382746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0" name="Freeform 4271"/>
          <p:cNvSpPr>
            <a:spLocks/>
          </p:cNvSpPr>
          <p:nvPr/>
        </p:nvSpPr>
        <p:spPr bwMode="auto">
          <a:xfrm>
            <a:off x="389255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1" name="Freeform 4272"/>
          <p:cNvSpPr>
            <a:spLocks/>
          </p:cNvSpPr>
          <p:nvPr/>
        </p:nvSpPr>
        <p:spPr bwMode="auto">
          <a:xfrm>
            <a:off x="4027488"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2" name="Freeform 4273"/>
          <p:cNvSpPr>
            <a:spLocks/>
          </p:cNvSpPr>
          <p:nvPr/>
        </p:nvSpPr>
        <p:spPr bwMode="auto">
          <a:xfrm>
            <a:off x="409575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3" name="Freeform 4274"/>
          <p:cNvSpPr>
            <a:spLocks/>
          </p:cNvSpPr>
          <p:nvPr/>
        </p:nvSpPr>
        <p:spPr bwMode="auto">
          <a:xfrm>
            <a:off x="4160838"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4" name="Freeform 4275"/>
          <p:cNvSpPr>
            <a:spLocks/>
          </p:cNvSpPr>
          <p:nvPr/>
        </p:nvSpPr>
        <p:spPr bwMode="auto">
          <a:xfrm>
            <a:off x="422910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5" name="Freeform 4276"/>
          <p:cNvSpPr>
            <a:spLocks/>
          </p:cNvSpPr>
          <p:nvPr/>
        </p:nvSpPr>
        <p:spPr bwMode="auto">
          <a:xfrm>
            <a:off x="436245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6" name="Freeform 4277"/>
          <p:cNvSpPr>
            <a:spLocks/>
          </p:cNvSpPr>
          <p:nvPr/>
        </p:nvSpPr>
        <p:spPr bwMode="auto">
          <a:xfrm>
            <a:off x="4429125"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7" name="Freeform 4278"/>
          <p:cNvSpPr>
            <a:spLocks/>
          </p:cNvSpPr>
          <p:nvPr/>
        </p:nvSpPr>
        <p:spPr bwMode="auto">
          <a:xfrm>
            <a:off x="4497388"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8" name="Freeform 4279"/>
          <p:cNvSpPr>
            <a:spLocks/>
          </p:cNvSpPr>
          <p:nvPr/>
        </p:nvSpPr>
        <p:spPr bwMode="auto">
          <a:xfrm>
            <a:off x="4562475"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69" name="Freeform 4280"/>
          <p:cNvSpPr>
            <a:spLocks/>
          </p:cNvSpPr>
          <p:nvPr/>
        </p:nvSpPr>
        <p:spPr bwMode="auto">
          <a:xfrm>
            <a:off x="4695825"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0" name="Freeform 4281"/>
          <p:cNvSpPr>
            <a:spLocks/>
          </p:cNvSpPr>
          <p:nvPr/>
        </p:nvSpPr>
        <p:spPr bwMode="auto">
          <a:xfrm>
            <a:off x="4764088"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1" name="Freeform 4282"/>
          <p:cNvSpPr>
            <a:spLocks/>
          </p:cNvSpPr>
          <p:nvPr/>
        </p:nvSpPr>
        <p:spPr bwMode="auto">
          <a:xfrm>
            <a:off x="483076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2" name="Freeform 4283"/>
          <p:cNvSpPr>
            <a:spLocks/>
          </p:cNvSpPr>
          <p:nvPr/>
        </p:nvSpPr>
        <p:spPr bwMode="auto">
          <a:xfrm>
            <a:off x="4897438"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3" name="Freeform 4284"/>
          <p:cNvSpPr>
            <a:spLocks/>
          </p:cNvSpPr>
          <p:nvPr/>
        </p:nvSpPr>
        <p:spPr bwMode="auto">
          <a:xfrm>
            <a:off x="5032375"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4" name="Freeform 4285"/>
          <p:cNvSpPr>
            <a:spLocks/>
          </p:cNvSpPr>
          <p:nvPr/>
        </p:nvSpPr>
        <p:spPr bwMode="auto">
          <a:xfrm>
            <a:off x="509746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5" name="Freeform 4286"/>
          <p:cNvSpPr>
            <a:spLocks/>
          </p:cNvSpPr>
          <p:nvPr/>
        </p:nvSpPr>
        <p:spPr bwMode="auto">
          <a:xfrm>
            <a:off x="5165725"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6" name="Freeform 4287"/>
          <p:cNvSpPr>
            <a:spLocks/>
          </p:cNvSpPr>
          <p:nvPr/>
        </p:nvSpPr>
        <p:spPr bwMode="auto">
          <a:xfrm>
            <a:off x="523081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7" name="Freeform 4288"/>
          <p:cNvSpPr>
            <a:spLocks/>
          </p:cNvSpPr>
          <p:nvPr/>
        </p:nvSpPr>
        <p:spPr bwMode="auto">
          <a:xfrm>
            <a:off x="536575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8" name="Freeform 4289"/>
          <p:cNvSpPr>
            <a:spLocks/>
          </p:cNvSpPr>
          <p:nvPr/>
        </p:nvSpPr>
        <p:spPr bwMode="auto">
          <a:xfrm>
            <a:off x="543401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79" name="Freeform 4290"/>
          <p:cNvSpPr>
            <a:spLocks/>
          </p:cNvSpPr>
          <p:nvPr/>
        </p:nvSpPr>
        <p:spPr bwMode="auto">
          <a:xfrm>
            <a:off x="549910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0" name="Freeform 4291"/>
          <p:cNvSpPr>
            <a:spLocks/>
          </p:cNvSpPr>
          <p:nvPr/>
        </p:nvSpPr>
        <p:spPr bwMode="auto">
          <a:xfrm>
            <a:off x="556736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1" name="Freeform 4292"/>
          <p:cNvSpPr>
            <a:spLocks/>
          </p:cNvSpPr>
          <p:nvPr/>
        </p:nvSpPr>
        <p:spPr bwMode="auto">
          <a:xfrm>
            <a:off x="5700713"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2" name="Freeform 4293"/>
          <p:cNvSpPr>
            <a:spLocks/>
          </p:cNvSpPr>
          <p:nvPr/>
        </p:nvSpPr>
        <p:spPr bwMode="auto">
          <a:xfrm>
            <a:off x="5767388"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3" name="Freeform 4294"/>
          <p:cNvSpPr>
            <a:spLocks/>
          </p:cNvSpPr>
          <p:nvPr/>
        </p:nvSpPr>
        <p:spPr bwMode="auto">
          <a:xfrm>
            <a:off x="5835650" y="3994150"/>
            <a:ext cx="1588" cy="33338"/>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4" name="Freeform 4295"/>
          <p:cNvSpPr>
            <a:spLocks/>
          </p:cNvSpPr>
          <p:nvPr/>
        </p:nvSpPr>
        <p:spPr bwMode="auto">
          <a:xfrm>
            <a:off x="5900738" y="3994150"/>
            <a:ext cx="1587" cy="33338"/>
          </a:xfrm>
          <a:custGeom>
            <a:avLst/>
            <a:gdLst>
              <a:gd name="T0" fmla="*/ 0 w 1587"/>
              <a:gd name="T1" fmla="*/ 0 h 13"/>
              <a:gd name="T2" fmla="*/ 0 w 1587"/>
              <a:gd name="T3" fmla="*/ 2147483647 h 13"/>
              <a:gd name="T4" fmla="*/ 0 w 1587"/>
              <a:gd name="T5" fmla="*/ 2147483647 h 13"/>
              <a:gd name="T6" fmla="*/ 0 60000 65536"/>
              <a:gd name="T7" fmla="*/ 0 60000 65536"/>
              <a:gd name="T8" fmla="*/ 0 60000 65536"/>
            </a:gdLst>
            <a:ahLst/>
            <a:cxnLst>
              <a:cxn ang="T6">
                <a:pos x="T0" y="T1"/>
              </a:cxn>
              <a:cxn ang="T7">
                <a:pos x="T2" y="T3"/>
              </a:cxn>
              <a:cxn ang="T8">
                <a:pos x="T4" y="T5"/>
              </a:cxn>
            </a:cxnLst>
            <a:rect l="0" t="0" r="r" b="b"/>
            <a:pathLst>
              <a:path w="1587"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5" name="Freeform 4296"/>
          <p:cNvSpPr>
            <a:spLocks/>
          </p:cNvSpPr>
          <p:nvPr/>
        </p:nvSpPr>
        <p:spPr bwMode="auto">
          <a:xfrm>
            <a:off x="3292475" y="3992563"/>
            <a:ext cx="1588" cy="1901825"/>
          </a:xfrm>
          <a:custGeom>
            <a:avLst/>
            <a:gdLst>
              <a:gd name="T0" fmla="*/ 0 w 1588"/>
              <a:gd name="T1" fmla="*/ 2147483647 h 753"/>
              <a:gd name="T2" fmla="*/ 0 w 1588"/>
              <a:gd name="T3" fmla="*/ 2147483647 h 753"/>
              <a:gd name="T4" fmla="*/ 0 w 1588"/>
              <a:gd name="T5" fmla="*/ 0 h 753"/>
              <a:gd name="T6" fmla="*/ 0 60000 65536"/>
              <a:gd name="T7" fmla="*/ 0 60000 65536"/>
              <a:gd name="T8" fmla="*/ 0 60000 65536"/>
            </a:gdLst>
            <a:ahLst/>
            <a:cxnLst>
              <a:cxn ang="T6">
                <a:pos x="T0" y="T1"/>
              </a:cxn>
              <a:cxn ang="T7">
                <a:pos x="T2" y="T3"/>
              </a:cxn>
              <a:cxn ang="T8">
                <a:pos x="T4" y="T5"/>
              </a:cxn>
            </a:cxnLst>
            <a:rect l="0" t="0" r="r" b="b"/>
            <a:pathLst>
              <a:path w="1588" h="753">
                <a:moveTo>
                  <a:pt x="0" y="75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6" name="Freeform 4297"/>
          <p:cNvSpPr>
            <a:spLocks/>
          </p:cNvSpPr>
          <p:nvPr/>
        </p:nvSpPr>
        <p:spPr bwMode="auto">
          <a:xfrm>
            <a:off x="5969000" y="3992563"/>
            <a:ext cx="1588" cy="1901825"/>
          </a:xfrm>
          <a:custGeom>
            <a:avLst/>
            <a:gdLst>
              <a:gd name="T0" fmla="*/ 0 w 1588"/>
              <a:gd name="T1" fmla="*/ 2147483647 h 753"/>
              <a:gd name="T2" fmla="*/ 0 w 1588"/>
              <a:gd name="T3" fmla="*/ 2147483647 h 753"/>
              <a:gd name="T4" fmla="*/ 0 w 1588"/>
              <a:gd name="T5" fmla="*/ 0 h 753"/>
              <a:gd name="T6" fmla="*/ 0 60000 65536"/>
              <a:gd name="T7" fmla="*/ 0 60000 65536"/>
              <a:gd name="T8" fmla="*/ 0 60000 65536"/>
            </a:gdLst>
            <a:ahLst/>
            <a:cxnLst>
              <a:cxn ang="T6">
                <a:pos x="T0" y="T1"/>
              </a:cxn>
              <a:cxn ang="T7">
                <a:pos x="T2" y="T3"/>
              </a:cxn>
              <a:cxn ang="T8">
                <a:pos x="T4" y="T5"/>
              </a:cxn>
            </a:cxnLst>
            <a:rect l="0" t="0" r="r" b="b"/>
            <a:pathLst>
              <a:path w="1588" h="753">
                <a:moveTo>
                  <a:pt x="0" y="75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7" name="Freeform 4298"/>
          <p:cNvSpPr>
            <a:spLocks/>
          </p:cNvSpPr>
          <p:nvPr/>
        </p:nvSpPr>
        <p:spPr bwMode="auto">
          <a:xfrm>
            <a:off x="3292475" y="5894388"/>
            <a:ext cx="2678113" cy="1587"/>
          </a:xfrm>
          <a:custGeom>
            <a:avLst/>
            <a:gdLst>
              <a:gd name="T0" fmla="*/ 0 w 1061"/>
              <a:gd name="T1" fmla="*/ 0 h 1587"/>
              <a:gd name="T2" fmla="*/ 2147483647 w 1061"/>
              <a:gd name="T3" fmla="*/ 0 h 1587"/>
              <a:gd name="T4" fmla="*/ 2147483647 w 1061"/>
              <a:gd name="T5" fmla="*/ 0 h 1587"/>
              <a:gd name="T6" fmla="*/ 0 60000 65536"/>
              <a:gd name="T7" fmla="*/ 0 60000 65536"/>
              <a:gd name="T8" fmla="*/ 0 60000 65536"/>
            </a:gdLst>
            <a:ahLst/>
            <a:cxnLst>
              <a:cxn ang="T6">
                <a:pos x="T0" y="T1"/>
              </a:cxn>
              <a:cxn ang="T7">
                <a:pos x="T2" y="T3"/>
              </a:cxn>
              <a:cxn ang="T8">
                <a:pos x="T4" y="T5"/>
              </a:cxn>
            </a:cxnLst>
            <a:rect l="0" t="0" r="r" b="b"/>
            <a:pathLst>
              <a:path w="1061" h="1587">
                <a:moveTo>
                  <a:pt x="0" y="0"/>
                </a:moveTo>
                <a:lnTo>
                  <a:pt x="1060" y="0"/>
                </a:lnTo>
                <a:lnTo>
                  <a:pt x="1061"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8" name="Freeform 4299"/>
          <p:cNvSpPr>
            <a:spLocks/>
          </p:cNvSpPr>
          <p:nvPr/>
        </p:nvSpPr>
        <p:spPr bwMode="auto">
          <a:xfrm>
            <a:off x="3292475" y="3994150"/>
            <a:ext cx="2678113" cy="1588"/>
          </a:xfrm>
          <a:custGeom>
            <a:avLst/>
            <a:gdLst>
              <a:gd name="T0" fmla="*/ 0 w 1061"/>
              <a:gd name="T1" fmla="*/ 0 h 1588"/>
              <a:gd name="T2" fmla="*/ 2147483647 w 1061"/>
              <a:gd name="T3" fmla="*/ 0 h 1588"/>
              <a:gd name="T4" fmla="*/ 2147483647 w 1061"/>
              <a:gd name="T5" fmla="*/ 0 h 1588"/>
              <a:gd name="T6" fmla="*/ 0 60000 65536"/>
              <a:gd name="T7" fmla="*/ 0 60000 65536"/>
              <a:gd name="T8" fmla="*/ 0 60000 65536"/>
            </a:gdLst>
            <a:ahLst/>
            <a:cxnLst>
              <a:cxn ang="T6">
                <a:pos x="T0" y="T1"/>
              </a:cxn>
              <a:cxn ang="T7">
                <a:pos x="T2" y="T3"/>
              </a:cxn>
              <a:cxn ang="T8">
                <a:pos x="T4" y="T5"/>
              </a:cxn>
            </a:cxnLst>
            <a:rect l="0" t="0" r="r" b="b"/>
            <a:pathLst>
              <a:path w="1061" h="1588">
                <a:moveTo>
                  <a:pt x="0" y="0"/>
                </a:moveTo>
                <a:lnTo>
                  <a:pt x="1060" y="0"/>
                </a:lnTo>
                <a:lnTo>
                  <a:pt x="1061" y="0"/>
                </a:lnTo>
              </a:path>
            </a:pathLst>
          </a:custGeom>
          <a:noFill/>
          <a:ln w="3175">
            <a:solidFill>
              <a:srgbClr val="0000D4"/>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CH"/>
          </a:p>
        </p:txBody>
      </p:sp>
      <p:sp>
        <p:nvSpPr>
          <p:cNvPr id="34689" name="Rectangle 4300"/>
          <p:cNvSpPr>
            <a:spLocks noChangeArrowheads="1"/>
          </p:cNvSpPr>
          <p:nvPr/>
        </p:nvSpPr>
        <p:spPr bwMode="auto">
          <a:xfrm>
            <a:off x="3019425" y="582453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-60</a:t>
            </a:r>
            <a:endParaRPr lang="en-US"/>
          </a:p>
        </p:txBody>
      </p:sp>
      <p:sp>
        <p:nvSpPr>
          <p:cNvPr id="34690" name="Rectangle 4301"/>
          <p:cNvSpPr>
            <a:spLocks noChangeArrowheads="1"/>
          </p:cNvSpPr>
          <p:nvPr/>
        </p:nvSpPr>
        <p:spPr bwMode="auto">
          <a:xfrm>
            <a:off x="3019425" y="5554663"/>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-40</a:t>
            </a:r>
            <a:endParaRPr lang="en-US"/>
          </a:p>
        </p:txBody>
      </p:sp>
      <p:sp>
        <p:nvSpPr>
          <p:cNvPr id="34691" name="Rectangle 4302"/>
          <p:cNvSpPr>
            <a:spLocks noChangeArrowheads="1"/>
          </p:cNvSpPr>
          <p:nvPr/>
        </p:nvSpPr>
        <p:spPr bwMode="auto">
          <a:xfrm>
            <a:off x="3019425" y="5281613"/>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-20</a:t>
            </a:r>
            <a:endParaRPr lang="en-US"/>
          </a:p>
        </p:txBody>
      </p:sp>
      <p:sp>
        <p:nvSpPr>
          <p:cNvPr id="34692" name="Rectangle 4303"/>
          <p:cNvSpPr>
            <a:spLocks noChangeArrowheads="1"/>
          </p:cNvSpPr>
          <p:nvPr/>
        </p:nvSpPr>
        <p:spPr bwMode="auto">
          <a:xfrm>
            <a:off x="3130550" y="5011738"/>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0</a:t>
            </a:r>
            <a:endParaRPr lang="en-US"/>
          </a:p>
        </p:txBody>
      </p:sp>
      <p:sp>
        <p:nvSpPr>
          <p:cNvPr id="34693" name="Rectangle 4304"/>
          <p:cNvSpPr>
            <a:spLocks noChangeArrowheads="1"/>
          </p:cNvSpPr>
          <p:nvPr/>
        </p:nvSpPr>
        <p:spPr bwMode="auto">
          <a:xfrm>
            <a:off x="3060700" y="4738688"/>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20</a:t>
            </a:r>
            <a:endParaRPr lang="en-US"/>
          </a:p>
        </p:txBody>
      </p:sp>
      <p:sp>
        <p:nvSpPr>
          <p:cNvPr id="34694" name="Rectangle 4305"/>
          <p:cNvSpPr>
            <a:spLocks noChangeArrowheads="1"/>
          </p:cNvSpPr>
          <p:nvPr/>
        </p:nvSpPr>
        <p:spPr bwMode="auto">
          <a:xfrm>
            <a:off x="3060700" y="446881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40</a:t>
            </a:r>
            <a:endParaRPr lang="en-US"/>
          </a:p>
        </p:txBody>
      </p:sp>
      <p:sp>
        <p:nvSpPr>
          <p:cNvPr id="34695" name="Rectangle 4306"/>
          <p:cNvSpPr>
            <a:spLocks noChangeArrowheads="1"/>
          </p:cNvSpPr>
          <p:nvPr/>
        </p:nvSpPr>
        <p:spPr bwMode="auto">
          <a:xfrm>
            <a:off x="3060700" y="419576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60</a:t>
            </a:r>
            <a:endParaRPr lang="en-US"/>
          </a:p>
        </p:txBody>
      </p:sp>
      <p:sp>
        <p:nvSpPr>
          <p:cNvPr id="34696" name="Rectangle 4307"/>
          <p:cNvSpPr>
            <a:spLocks noChangeArrowheads="1"/>
          </p:cNvSpPr>
          <p:nvPr/>
        </p:nvSpPr>
        <p:spPr bwMode="auto">
          <a:xfrm>
            <a:off x="3060700" y="3925888"/>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80</a:t>
            </a:r>
            <a:endParaRPr lang="en-US"/>
          </a:p>
        </p:txBody>
      </p:sp>
      <p:sp>
        <p:nvSpPr>
          <p:cNvPr id="34697" name="Rectangle 4308"/>
          <p:cNvSpPr>
            <a:spLocks noChangeArrowheads="1"/>
          </p:cNvSpPr>
          <p:nvPr/>
        </p:nvSpPr>
        <p:spPr bwMode="auto">
          <a:xfrm>
            <a:off x="3257550"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0</a:t>
            </a:r>
            <a:endParaRPr lang="en-US"/>
          </a:p>
        </p:txBody>
      </p:sp>
      <p:sp>
        <p:nvSpPr>
          <p:cNvPr id="34698" name="Rectangle 4309"/>
          <p:cNvSpPr>
            <a:spLocks noChangeArrowheads="1"/>
          </p:cNvSpPr>
          <p:nvPr/>
        </p:nvSpPr>
        <p:spPr bwMode="auto">
          <a:xfrm>
            <a:off x="3590925"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1</a:t>
            </a:r>
            <a:endParaRPr lang="en-US"/>
          </a:p>
        </p:txBody>
      </p:sp>
      <p:sp>
        <p:nvSpPr>
          <p:cNvPr id="34699" name="Rectangle 4310"/>
          <p:cNvSpPr>
            <a:spLocks noChangeArrowheads="1"/>
          </p:cNvSpPr>
          <p:nvPr/>
        </p:nvSpPr>
        <p:spPr bwMode="auto">
          <a:xfrm>
            <a:off x="3925888"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2</a:t>
            </a:r>
            <a:endParaRPr lang="en-US"/>
          </a:p>
        </p:txBody>
      </p:sp>
      <p:sp>
        <p:nvSpPr>
          <p:cNvPr id="34700" name="Rectangle 4311"/>
          <p:cNvSpPr>
            <a:spLocks noChangeArrowheads="1"/>
          </p:cNvSpPr>
          <p:nvPr/>
        </p:nvSpPr>
        <p:spPr bwMode="auto">
          <a:xfrm>
            <a:off x="4259263"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3</a:t>
            </a:r>
            <a:endParaRPr lang="en-US"/>
          </a:p>
        </p:txBody>
      </p:sp>
      <p:sp>
        <p:nvSpPr>
          <p:cNvPr id="34701" name="Rectangle 4312"/>
          <p:cNvSpPr>
            <a:spLocks noChangeArrowheads="1"/>
          </p:cNvSpPr>
          <p:nvPr/>
        </p:nvSpPr>
        <p:spPr bwMode="auto">
          <a:xfrm>
            <a:off x="4595813"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4</a:t>
            </a:r>
            <a:endParaRPr lang="en-US"/>
          </a:p>
        </p:txBody>
      </p:sp>
      <p:sp>
        <p:nvSpPr>
          <p:cNvPr id="34702" name="Rectangle 4313"/>
          <p:cNvSpPr>
            <a:spLocks noChangeArrowheads="1"/>
          </p:cNvSpPr>
          <p:nvPr/>
        </p:nvSpPr>
        <p:spPr bwMode="auto">
          <a:xfrm>
            <a:off x="4929188"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5</a:t>
            </a:r>
            <a:endParaRPr lang="en-US"/>
          </a:p>
        </p:txBody>
      </p:sp>
      <p:sp>
        <p:nvSpPr>
          <p:cNvPr id="34703" name="Rectangle 4314"/>
          <p:cNvSpPr>
            <a:spLocks noChangeArrowheads="1"/>
          </p:cNvSpPr>
          <p:nvPr/>
        </p:nvSpPr>
        <p:spPr bwMode="auto">
          <a:xfrm>
            <a:off x="5264150"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6</a:t>
            </a:r>
            <a:endParaRPr lang="en-US"/>
          </a:p>
        </p:txBody>
      </p:sp>
      <p:sp>
        <p:nvSpPr>
          <p:cNvPr id="34704" name="Rectangle 4315"/>
          <p:cNvSpPr>
            <a:spLocks noChangeArrowheads="1"/>
          </p:cNvSpPr>
          <p:nvPr/>
        </p:nvSpPr>
        <p:spPr bwMode="auto">
          <a:xfrm>
            <a:off x="5597525"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7</a:t>
            </a:r>
            <a:endParaRPr lang="en-US"/>
          </a:p>
        </p:txBody>
      </p:sp>
      <p:sp>
        <p:nvSpPr>
          <p:cNvPr id="34705" name="Rectangle 4316"/>
          <p:cNvSpPr>
            <a:spLocks noChangeArrowheads="1"/>
          </p:cNvSpPr>
          <p:nvPr/>
        </p:nvSpPr>
        <p:spPr bwMode="auto">
          <a:xfrm>
            <a:off x="5934075" y="59912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8</a:t>
            </a:r>
            <a:endParaRPr lang="en-US"/>
          </a:p>
        </p:txBody>
      </p:sp>
      <p:sp>
        <p:nvSpPr>
          <p:cNvPr id="34706" name="Rectangle 4317"/>
          <p:cNvSpPr>
            <a:spLocks noChangeArrowheads="1"/>
          </p:cNvSpPr>
          <p:nvPr/>
        </p:nvSpPr>
        <p:spPr bwMode="auto">
          <a:xfrm rot="-5400000">
            <a:off x="2371725" y="4564063"/>
            <a:ext cx="1177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34707" name="Rectangle 4318"/>
          <p:cNvSpPr>
            <a:spLocks noChangeArrowheads="1"/>
          </p:cNvSpPr>
          <p:nvPr/>
        </p:nvSpPr>
        <p:spPr bwMode="auto">
          <a:xfrm>
            <a:off x="4933950" y="6122988"/>
            <a:ext cx="9112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Time (microsec)</a:t>
            </a:r>
            <a:endParaRPr lang="en-US"/>
          </a:p>
        </p:txBody>
      </p:sp>
      <p:sp>
        <p:nvSpPr>
          <p:cNvPr id="34708" name="Line 4319"/>
          <p:cNvSpPr>
            <a:spLocks noChangeShapeType="1"/>
          </p:cNvSpPr>
          <p:nvPr/>
        </p:nvSpPr>
        <p:spPr bwMode="auto">
          <a:xfrm>
            <a:off x="4956175" y="2598738"/>
            <a:ext cx="539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CH"/>
          </a:p>
        </p:txBody>
      </p:sp>
      <p:sp>
        <p:nvSpPr>
          <p:cNvPr id="3470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Contribution of field components</a:t>
            </a:r>
          </a:p>
        </p:txBody>
      </p:sp>
      <p:sp>
        <p:nvSpPr>
          <p:cNvPr id="34710" name="Rectangle 2881"/>
          <p:cNvSpPr>
            <a:spLocks noChangeArrowheads="1"/>
          </p:cNvSpPr>
          <p:nvPr/>
        </p:nvSpPr>
        <p:spPr bwMode="auto">
          <a:xfrm>
            <a:off x="3276600" y="3810000"/>
            <a:ext cx="27432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H field only</a:t>
            </a:r>
            <a:endParaRPr lang="en-US"/>
          </a:p>
        </p:txBody>
      </p:sp>
    </p:spTree>
    <p:extLst>
      <p:ext uri="{BB962C8B-B14F-4D97-AF65-F5344CB8AC3E}">
        <p14:creationId xmlns:p14="http://schemas.microsoft.com/office/powerpoint/2010/main" val="90918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3348038"/>
            <a:ext cx="4019550" cy="283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584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836613"/>
            <a:ext cx="41052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13" y="836613"/>
            <a:ext cx="4105275"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Text Box 15"/>
          <p:cNvSpPr txBox="1">
            <a:spLocks noChangeArrowheads="1"/>
          </p:cNvSpPr>
          <p:nvPr/>
        </p:nvSpPr>
        <p:spPr bwMode="auto">
          <a:xfrm>
            <a:off x="4216400" y="3590925"/>
            <a:ext cx="706438" cy="24447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000"/>
              <a:t>RACHIDI</a:t>
            </a:r>
            <a:endParaRPr lang="en-US" sz="1000"/>
          </a:p>
        </p:txBody>
      </p:sp>
      <p:sp>
        <p:nvSpPr>
          <p:cNvPr id="35845"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Contribution of field components</a:t>
            </a:r>
          </a:p>
        </p:txBody>
      </p:sp>
      <p:sp>
        <p:nvSpPr>
          <p:cNvPr id="35846" name="Line 4"/>
          <p:cNvSpPr>
            <a:spLocks noChangeShapeType="1"/>
          </p:cNvSpPr>
          <p:nvPr/>
        </p:nvSpPr>
        <p:spPr bwMode="auto">
          <a:xfrm>
            <a:off x="1374775" y="1265238"/>
            <a:ext cx="50800"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5847" name="Line 6"/>
          <p:cNvSpPr>
            <a:spLocks noChangeShapeType="1"/>
          </p:cNvSpPr>
          <p:nvPr/>
        </p:nvSpPr>
        <p:spPr bwMode="auto">
          <a:xfrm>
            <a:off x="1335088" y="876300"/>
            <a:ext cx="5080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5848" name="Rectangle 1442"/>
          <p:cNvSpPr>
            <a:spLocks noChangeArrowheads="1"/>
          </p:cNvSpPr>
          <p:nvPr/>
        </p:nvSpPr>
        <p:spPr bwMode="auto">
          <a:xfrm>
            <a:off x="1219200" y="1177925"/>
            <a:ext cx="2743200" cy="1539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E &amp; B</a:t>
            </a:r>
            <a:endParaRPr lang="en-US"/>
          </a:p>
        </p:txBody>
      </p:sp>
      <p:sp>
        <p:nvSpPr>
          <p:cNvPr id="35849" name="Rectangle 2881"/>
          <p:cNvSpPr>
            <a:spLocks noChangeArrowheads="1"/>
          </p:cNvSpPr>
          <p:nvPr/>
        </p:nvSpPr>
        <p:spPr bwMode="auto">
          <a:xfrm>
            <a:off x="4953000" y="1169988"/>
            <a:ext cx="2743200" cy="1539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E field only</a:t>
            </a:r>
            <a:endParaRPr lang="en-US"/>
          </a:p>
        </p:txBody>
      </p:sp>
      <p:sp>
        <p:nvSpPr>
          <p:cNvPr id="35850" name="Rectangle 2881"/>
          <p:cNvSpPr>
            <a:spLocks noChangeArrowheads="1"/>
          </p:cNvSpPr>
          <p:nvPr/>
        </p:nvSpPr>
        <p:spPr bwMode="auto">
          <a:xfrm>
            <a:off x="3276600" y="3656013"/>
            <a:ext cx="2743200" cy="1539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H field only</a:t>
            </a:r>
            <a:endParaRPr lang="en-US"/>
          </a:p>
        </p:txBody>
      </p:sp>
      <p:sp>
        <p:nvSpPr>
          <p:cNvPr id="35851" name="Rectangle 2899"/>
          <p:cNvSpPr>
            <a:spLocks noChangeArrowheads="1"/>
          </p:cNvSpPr>
          <p:nvPr/>
        </p:nvSpPr>
        <p:spPr bwMode="auto">
          <a:xfrm rot="-5400000">
            <a:off x="239712" y="2060576"/>
            <a:ext cx="1177925" cy="152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35852" name="Rectangle 2899"/>
          <p:cNvSpPr>
            <a:spLocks noChangeArrowheads="1"/>
          </p:cNvSpPr>
          <p:nvPr/>
        </p:nvSpPr>
        <p:spPr bwMode="auto">
          <a:xfrm rot="-5400000">
            <a:off x="3983037" y="2112963"/>
            <a:ext cx="1177925" cy="152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35853" name="Rectangle 2899"/>
          <p:cNvSpPr>
            <a:spLocks noChangeArrowheads="1"/>
          </p:cNvSpPr>
          <p:nvPr/>
        </p:nvSpPr>
        <p:spPr bwMode="auto">
          <a:xfrm rot="-5400000">
            <a:off x="2344737" y="4554538"/>
            <a:ext cx="1177925" cy="152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Tree>
    <p:extLst>
      <p:ext uri="{BB962C8B-B14F-4D97-AF65-F5344CB8AC3E}">
        <p14:creationId xmlns:p14="http://schemas.microsoft.com/office/powerpoint/2010/main" val="70271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a:off x="990600" y="1447800"/>
            <a:ext cx="6705600" cy="1371600"/>
          </a:xfrm>
          <a:prstGeom prst="trapezoid">
            <a:avLst>
              <a:gd name="adj" fmla="val 43617"/>
            </a:avLst>
          </a:prstGeom>
          <a:gradFill>
            <a:gsLst>
              <a:gs pos="99000">
                <a:schemeClr val="accent1">
                  <a:shade val="51000"/>
                  <a:satMod val="13000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1" name="Trapezoid 10"/>
          <p:cNvSpPr/>
          <p:nvPr/>
        </p:nvSpPr>
        <p:spPr>
          <a:xfrm>
            <a:off x="390525" y="2819400"/>
            <a:ext cx="7902575" cy="1371600"/>
          </a:xfrm>
          <a:prstGeom prst="trapezoid">
            <a:avLst>
              <a:gd name="adj" fmla="val 43617"/>
            </a:avLst>
          </a:prstGeom>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969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Introduction</a:t>
            </a:r>
          </a:p>
        </p:txBody>
      </p:sp>
      <p:sp>
        <p:nvSpPr>
          <p:cNvPr id="3" name="Text Box 15"/>
          <p:cNvSpPr txBox="1">
            <a:spLocks noChangeArrowheads="1"/>
          </p:cNvSpPr>
          <p:nvPr/>
        </p:nvSpPr>
        <p:spPr bwMode="auto">
          <a:xfrm>
            <a:off x="228600" y="4038600"/>
            <a:ext cx="8656638" cy="250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Calibri" charset="0"/>
                <a:ea typeface="ＭＳ Ｐゴシック" charset="0"/>
                <a:cs typeface="ＭＳ Ｐゴシック" charset="0"/>
              </a:defRPr>
            </a:lvl1pPr>
            <a:lvl2pPr marL="798513" indent="-341313"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50000"/>
              </a:lnSpc>
              <a:spcAft>
                <a:spcPts val="600"/>
              </a:spcAft>
              <a:buFont typeface="Arial" charset="0"/>
              <a:buChar char="•"/>
            </a:pPr>
            <a:r>
              <a:rPr lang="en-US"/>
              <a:t>Several approaches are possible</a:t>
            </a:r>
          </a:p>
          <a:p>
            <a:pPr lvl="1" eaLnBrk="1" hangingPunct="1">
              <a:lnSpc>
                <a:spcPct val="150000"/>
              </a:lnSpc>
              <a:spcAft>
                <a:spcPts val="600"/>
              </a:spcAft>
              <a:buFont typeface="Arial" charset="0"/>
              <a:buChar char="•"/>
            </a:pPr>
            <a:r>
              <a:rPr lang="en-US"/>
              <a:t>Quasi-static</a:t>
            </a:r>
          </a:p>
          <a:p>
            <a:pPr lvl="1" eaLnBrk="1" hangingPunct="1">
              <a:lnSpc>
                <a:spcPct val="150000"/>
              </a:lnSpc>
              <a:spcAft>
                <a:spcPts val="600"/>
              </a:spcAft>
              <a:buFont typeface="Arial" charset="0"/>
              <a:buChar char="•"/>
            </a:pPr>
            <a:r>
              <a:rPr lang="en-US"/>
              <a:t>Antenna Theory</a:t>
            </a:r>
          </a:p>
          <a:p>
            <a:pPr lvl="1" eaLnBrk="1" hangingPunct="1">
              <a:lnSpc>
                <a:spcPct val="150000"/>
              </a:lnSpc>
              <a:spcAft>
                <a:spcPts val="600"/>
              </a:spcAft>
              <a:buFont typeface="Arial" charset="0"/>
              <a:buChar char="•"/>
            </a:pPr>
            <a:r>
              <a:rPr lang="en-US"/>
              <a:t>Transmission Line Theory</a:t>
            </a:r>
          </a:p>
        </p:txBody>
      </p:sp>
      <p:cxnSp>
        <p:nvCxnSpPr>
          <p:cNvPr id="7" name="Straight Connector 6"/>
          <p:cNvCxnSpPr/>
          <p:nvPr/>
        </p:nvCxnSpPr>
        <p:spPr>
          <a:xfrm>
            <a:off x="1676400" y="2514600"/>
            <a:ext cx="4800600" cy="1588"/>
          </a:xfrm>
          <a:prstGeom prst="line">
            <a:avLst/>
          </a:prstGeom>
          <a:ln w="234950">
            <a:solidFill>
              <a:schemeClr val="tx1">
                <a:lumMod val="50000"/>
                <a:lumOff val="50000"/>
              </a:schemeClr>
            </a:solidFill>
          </a:ln>
          <a:effectLst>
            <a:outerShdw blurRad="40000" dist="20000" dir="5400000" rotWithShape="0">
              <a:srgbClr val="000000">
                <a:alpha val="38000"/>
              </a:srgbClr>
            </a:outerShdw>
            <a:reflection stA="50000" endPos="75000" dist="317500" dir="5400000" sy="-100000" algn="bl"/>
          </a:effectLst>
          <a:scene3d>
            <a:camera prst="orthographicFront"/>
            <a:lightRig rig="threePt" dir="t"/>
          </a:scene3d>
          <a:sp3d>
            <a:bevelT w="44450"/>
          </a:sp3d>
        </p:spPr>
        <p:style>
          <a:lnRef idx="2">
            <a:schemeClr val="accent1"/>
          </a:lnRef>
          <a:fillRef idx="0">
            <a:schemeClr val="accent1"/>
          </a:fillRef>
          <a:effectRef idx="1">
            <a:schemeClr val="accent1"/>
          </a:effectRef>
          <a:fontRef idx="minor">
            <a:schemeClr val="tx1"/>
          </a:fontRef>
        </p:style>
      </p:cxnSp>
      <p:grpSp>
        <p:nvGrpSpPr>
          <p:cNvPr id="2" name="Group 14"/>
          <p:cNvGrpSpPr>
            <a:grpSpLocks/>
          </p:cNvGrpSpPr>
          <p:nvPr/>
        </p:nvGrpSpPr>
        <p:grpSpPr bwMode="auto">
          <a:xfrm rot="5959354">
            <a:off x="2787650" y="1535113"/>
            <a:ext cx="914400" cy="685800"/>
            <a:chOff x="6400800" y="5334000"/>
            <a:chExt cx="914400" cy="685800"/>
          </a:xfrm>
        </p:grpSpPr>
        <p:sp>
          <p:nvSpPr>
            <p:cNvPr id="9" name="Arc 8"/>
            <p:cNvSpPr/>
            <p:nvPr/>
          </p:nvSpPr>
          <p:spPr>
            <a:xfrm>
              <a:off x="6400800" y="5334000"/>
              <a:ext cx="914400" cy="685800"/>
            </a:xfrm>
            <a:prstGeom prst="arc">
              <a:avLst>
                <a:gd name="adj1" fmla="val 14727736"/>
                <a:gd name="adj2" fmla="val 2140097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charset="-128"/>
                <a:cs typeface="ＭＳ Ｐゴシック" charset="-128"/>
              </a:endParaRPr>
            </a:p>
          </p:txBody>
        </p:sp>
        <p:sp>
          <p:nvSpPr>
            <p:cNvPr id="12" name="Arc 11"/>
            <p:cNvSpPr>
              <a:spLocks noChangeAspect="1"/>
            </p:cNvSpPr>
            <p:nvPr/>
          </p:nvSpPr>
          <p:spPr>
            <a:xfrm>
              <a:off x="6476776" y="5470733"/>
              <a:ext cx="731838" cy="549275"/>
            </a:xfrm>
            <a:prstGeom prst="arc">
              <a:avLst>
                <a:gd name="adj1" fmla="val 14727736"/>
                <a:gd name="adj2" fmla="val 2140097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charset="-128"/>
                <a:cs typeface="ＭＳ Ｐゴシック" charset="-128"/>
              </a:endParaRPr>
            </a:p>
          </p:txBody>
        </p:sp>
        <p:sp>
          <p:nvSpPr>
            <p:cNvPr id="13" name="Arc 12"/>
            <p:cNvSpPr>
              <a:spLocks noChangeAspect="1"/>
            </p:cNvSpPr>
            <p:nvPr/>
          </p:nvSpPr>
          <p:spPr>
            <a:xfrm>
              <a:off x="6603617" y="5649514"/>
              <a:ext cx="438150" cy="330200"/>
            </a:xfrm>
            <a:prstGeom prst="arc">
              <a:avLst>
                <a:gd name="adj1" fmla="val 14727736"/>
                <a:gd name="adj2" fmla="val 2140097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charset="-128"/>
                <a:cs typeface="ＭＳ Ｐゴシック" charset="-128"/>
              </a:endParaRPr>
            </a:p>
          </p:txBody>
        </p:sp>
        <p:sp>
          <p:nvSpPr>
            <p:cNvPr id="14" name="Arc 13"/>
            <p:cNvSpPr>
              <a:spLocks noChangeAspect="1"/>
            </p:cNvSpPr>
            <p:nvPr/>
          </p:nvSpPr>
          <p:spPr>
            <a:xfrm>
              <a:off x="6607091" y="5785972"/>
              <a:ext cx="350837" cy="263525"/>
            </a:xfrm>
            <a:prstGeom prst="arc">
              <a:avLst>
                <a:gd name="adj1" fmla="val 14727736"/>
                <a:gd name="adj2" fmla="val 2140097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charset="-128"/>
                <a:cs typeface="ＭＳ Ｐゴシック" charset="-128"/>
              </a:endParaRPr>
            </a:p>
          </p:txBody>
        </p:sp>
      </p:grpSp>
      <p:sp>
        <p:nvSpPr>
          <p:cNvPr id="15" name="TextBox 14"/>
          <p:cNvSpPr txBox="1">
            <a:spLocks noChangeArrowheads="1"/>
          </p:cNvSpPr>
          <p:nvPr/>
        </p:nvSpPr>
        <p:spPr bwMode="auto">
          <a:xfrm>
            <a:off x="7391400" y="1219200"/>
            <a:ext cx="1828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Note that this is equivalent to a two parallel conductor line</a:t>
            </a:r>
          </a:p>
        </p:txBody>
      </p:sp>
      <p:cxnSp>
        <p:nvCxnSpPr>
          <p:cNvPr id="18" name="Straight Arrow Connector 17"/>
          <p:cNvCxnSpPr>
            <a:stCxn id="15" idx="1"/>
          </p:cNvCxnSpPr>
          <p:nvPr/>
        </p:nvCxnSpPr>
        <p:spPr>
          <a:xfrm rot="10800000" flipV="1">
            <a:off x="6705600" y="1819275"/>
            <a:ext cx="685800" cy="61912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3348038"/>
            <a:ext cx="4019550" cy="283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789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836613"/>
            <a:ext cx="41052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13" y="836613"/>
            <a:ext cx="4105275"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Text Box 15"/>
          <p:cNvSpPr txBox="1">
            <a:spLocks noChangeArrowheads="1"/>
          </p:cNvSpPr>
          <p:nvPr/>
        </p:nvSpPr>
        <p:spPr bwMode="auto">
          <a:xfrm>
            <a:off x="4160838" y="3590925"/>
            <a:ext cx="817562" cy="4000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H field only</a:t>
            </a:r>
            <a:endParaRPr lang="en-US" sz="1000"/>
          </a:p>
          <a:p>
            <a:pPr eaLnBrk="1" hangingPunct="1"/>
            <a:endParaRPr lang="en-US" sz="1000"/>
          </a:p>
        </p:txBody>
      </p:sp>
      <p:sp>
        <p:nvSpPr>
          <p:cNvPr id="3789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Contribution of field components</a:t>
            </a:r>
          </a:p>
        </p:txBody>
      </p:sp>
      <p:sp>
        <p:nvSpPr>
          <p:cNvPr id="37894" name="Line 4"/>
          <p:cNvSpPr>
            <a:spLocks noChangeShapeType="1"/>
          </p:cNvSpPr>
          <p:nvPr/>
        </p:nvSpPr>
        <p:spPr bwMode="auto">
          <a:xfrm>
            <a:off x="1374775" y="1265238"/>
            <a:ext cx="50800"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fr-CH"/>
          </a:p>
        </p:txBody>
      </p:sp>
      <p:sp>
        <p:nvSpPr>
          <p:cNvPr id="37895" name="Rectangle 1442"/>
          <p:cNvSpPr>
            <a:spLocks noChangeArrowheads="1"/>
          </p:cNvSpPr>
          <p:nvPr/>
        </p:nvSpPr>
        <p:spPr bwMode="auto">
          <a:xfrm>
            <a:off x="1219200" y="1177925"/>
            <a:ext cx="2743200" cy="1539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E &amp; B</a:t>
            </a:r>
            <a:endParaRPr lang="en-US"/>
          </a:p>
        </p:txBody>
      </p:sp>
      <p:sp>
        <p:nvSpPr>
          <p:cNvPr id="37896" name="Rectangle 2881"/>
          <p:cNvSpPr>
            <a:spLocks noChangeArrowheads="1"/>
          </p:cNvSpPr>
          <p:nvPr/>
        </p:nvSpPr>
        <p:spPr bwMode="auto">
          <a:xfrm>
            <a:off x="4953000" y="1169988"/>
            <a:ext cx="2743200" cy="1539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000">
                <a:solidFill>
                  <a:srgbClr val="000000"/>
                </a:solidFill>
              </a:rPr>
              <a:t>E field only</a:t>
            </a:r>
            <a:endParaRPr lang="en-US"/>
          </a:p>
        </p:txBody>
      </p:sp>
      <p:sp>
        <p:nvSpPr>
          <p:cNvPr id="37897" name="Rectangle 2899"/>
          <p:cNvSpPr>
            <a:spLocks noChangeArrowheads="1"/>
          </p:cNvSpPr>
          <p:nvPr/>
        </p:nvSpPr>
        <p:spPr bwMode="auto">
          <a:xfrm rot="-5400000">
            <a:off x="239712" y="2060576"/>
            <a:ext cx="1177925" cy="152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37898" name="Rectangle 2899"/>
          <p:cNvSpPr>
            <a:spLocks noChangeArrowheads="1"/>
          </p:cNvSpPr>
          <p:nvPr/>
        </p:nvSpPr>
        <p:spPr bwMode="auto">
          <a:xfrm rot="-5400000">
            <a:off x="3983037" y="2112963"/>
            <a:ext cx="1177925" cy="152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37899" name="Rectangle 2899"/>
          <p:cNvSpPr>
            <a:spLocks noChangeArrowheads="1"/>
          </p:cNvSpPr>
          <p:nvPr/>
        </p:nvSpPr>
        <p:spPr bwMode="auto">
          <a:xfrm rot="-5400000">
            <a:off x="2344737" y="4554538"/>
            <a:ext cx="1177925" cy="152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rPr>
              <a:t>Induced Voltage (kV)</a:t>
            </a:r>
            <a:endParaRPr lang="en-US"/>
          </a:p>
        </p:txBody>
      </p:sp>
      <p:sp>
        <p:nvSpPr>
          <p:cNvPr id="7" name="Text Box 12"/>
          <p:cNvSpPr txBox="1">
            <a:spLocks noChangeArrowheads="1"/>
          </p:cNvSpPr>
          <p:nvPr/>
        </p:nvSpPr>
        <p:spPr bwMode="auto">
          <a:xfrm>
            <a:off x="1219200" y="3505200"/>
            <a:ext cx="6705600" cy="708025"/>
          </a:xfrm>
          <a:prstGeom prst="rect">
            <a:avLst/>
          </a:prstGeom>
          <a:solidFill>
            <a:srgbClr val="FFFF99"/>
          </a:solidFill>
          <a:ln w="28575">
            <a:solidFill>
              <a:srgbClr val="FF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tx1"/>
              </a:buClr>
              <a:buFont typeface="Arial" charset="0"/>
              <a:buNone/>
              <a:defRPr/>
            </a:pPr>
            <a:r>
              <a:rPr lang="en-US" sz="2000" dirty="0">
                <a:latin typeface="+mn-lt"/>
              </a:rPr>
              <a:t>The contribution of a given EM component depends on the adopted model!</a:t>
            </a:r>
          </a:p>
        </p:txBody>
      </p:sp>
    </p:spTree>
    <p:extLst>
      <p:ext uri="{BB962C8B-B14F-4D97-AF65-F5344CB8AC3E}">
        <p14:creationId xmlns:p14="http://schemas.microsoft.com/office/powerpoint/2010/main" val="32699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74838"/>
            <a:ext cx="7924800" cy="2308324"/>
          </a:xfrm>
          <a:prstGeom prst="rect">
            <a:avLst/>
          </a:prstGeom>
        </p:spPr>
        <p:txBody>
          <a:bodyPr wrap="square">
            <a:spAutoFit/>
          </a:bodyPr>
          <a:lstStyle/>
          <a:p>
            <a:r>
              <a:rPr lang="en-US" dirty="0">
                <a:latin typeface="Helvetica Neue" charset="0"/>
              </a:rPr>
              <a:t>Homework for next week:</a:t>
            </a:r>
          </a:p>
          <a:p>
            <a:endParaRPr lang="en-US" dirty="0">
              <a:latin typeface="Helvetica Neue" charset="0"/>
            </a:endParaRPr>
          </a:p>
          <a:p>
            <a:pPr marL="357188" indent="-357188"/>
            <a:r>
              <a:rPr lang="en-US" dirty="0">
                <a:latin typeface="Helvetica Neue" charset="0"/>
              </a:rPr>
              <a:t>1. 	Derive the equations of the Agrawal model starting from the Taylor model.</a:t>
            </a:r>
          </a:p>
          <a:p>
            <a:pPr marL="357188" indent="-357188"/>
            <a:r>
              <a:rPr lang="en-US" dirty="0">
                <a:latin typeface="Helvetica Neue" charset="0"/>
              </a:rPr>
              <a:t>2. 	Briefly discuss the advantages/disadvantages of the three models from a numerical point of view.</a:t>
            </a:r>
          </a:p>
          <a:p>
            <a:pPr marL="357188" indent="-357188"/>
            <a:endParaRPr lang="en-US" dirty="0">
              <a:latin typeface="Helvetica Neue" charset="0"/>
            </a:endParaRPr>
          </a:p>
          <a:p>
            <a:pPr marL="357188" indent="-357188"/>
            <a:r>
              <a:rPr lang="en-US" dirty="0">
                <a:latin typeface="Helvetica Neue" charset="0"/>
              </a:rPr>
              <a:t>You can submit your homework either electronically or bring it on paper.</a:t>
            </a:r>
            <a:endParaRPr lang="en-US" b="0" i="0" dirty="0">
              <a:effectLst/>
              <a:latin typeface="Helvetica Neue" charset="0"/>
            </a:endParaRPr>
          </a:p>
        </p:txBody>
      </p:sp>
      <p:sp>
        <p:nvSpPr>
          <p:cNvPr id="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latin typeface="Calibri" charset="0"/>
              </a:rPr>
              <a:t>Homework</a:t>
            </a:r>
          </a:p>
        </p:txBody>
      </p:sp>
    </p:spTree>
    <p:extLst>
      <p:ext uri="{BB962C8B-B14F-4D97-AF65-F5344CB8AC3E}">
        <p14:creationId xmlns:p14="http://schemas.microsoft.com/office/powerpoint/2010/main" val="71163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r>
              <a:rPr lang="en-US" sz="2400" dirty="0">
                <a:solidFill>
                  <a:schemeClr val="bg1">
                    <a:lumMod val="75000"/>
                  </a:schemeClr>
                </a:solidFill>
                <a:latin typeface="Calibri" charset="0"/>
              </a:rPr>
              <a:t>Transmission line theory</a:t>
            </a:r>
          </a:p>
          <a:p>
            <a:r>
              <a:rPr lang="en-US" sz="2400" dirty="0">
                <a:solidFill>
                  <a:schemeClr val="bg1">
                    <a:lumMod val="75000"/>
                  </a:schemeClr>
                </a:solidFill>
                <a:latin typeface="Calibri" charset="0"/>
              </a:rPr>
              <a:t>Two-conductor transmission line in presence of an external electromagnetic field</a:t>
            </a:r>
          </a:p>
          <a:p>
            <a:pPr lvl="1"/>
            <a:r>
              <a:rPr lang="en-US" sz="2000" dirty="0">
                <a:solidFill>
                  <a:schemeClr val="bg1">
                    <a:lumMod val="75000"/>
                  </a:schemeClr>
                </a:solidFill>
                <a:latin typeface="Calibri" charset="0"/>
              </a:rPr>
              <a:t>Generalized Telegrapher’s Equations</a:t>
            </a:r>
          </a:p>
          <a:p>
            <a:pPr lvl="1"/>
            <a:r>
              <a:rPr lang="en-US" sz="2000" dirty="0">
                <a:solidFill>
                  <a:srgbClr val="BFBFBF"/>
                </a:solidFill>
                <a:latin typeface="Calibri" charset="0"/>
              </a:rPr>
              <a:t>Equivalent Models</a:t>
            </a:r>
          </a:p>
          <a:p>
            <a:pPr lvl="1"/>
            <a:r>
              <a:rPr lang="en-US" sz="2000" dirty="0" err="1">
                <a:latin typeface="Calibri" charset="0"/>
              </a:rPr>
              <a:t>Multiconductor</a:t>
            </a:r>
            <a:r>
              <a:rPr lang="en-US" sz="2000" dirty="0">
                <a:latin typeface="Calibri" charset="0"/>
              </a:rPr>
              <a:t> Lines</a:t>
            </a:r>
          </a:p>
          <a:p>
            <a:pPr marL="457200" lvl="1" indent="0">
              <a:buNone/>
            </a:pPr>
            <a:endParaRPr lang="en-US" sz="2000" dirty="0">
              <a:solidFill>
                <a:srgbClr val="BFBFBF"/>
              </a:solidFill>
              <a:latin typeface="Calibri" charset="0"/>
            </a:endParaRPr>
          </a:p>
          <a:p>
            <a:pPr marL="0" indent="0">
              <a:buNone/>
            </a:pPr>
            <a:endParaRPr lang="en-US" sz="2400" dirty="0">
              <a:solidFill>
                <a:srgbClr val="BFBFBF"/>
              </a:solidFill>
              <a:latin typeface="Calibri" charset="0"/>
            </a:endParaRPr>
          </a:p>
          <a:p>
            <a:pPr lvl="1"/>
            <a:endParaRPr lang="en-US" sz="2000" dirty="0">
              <a:latin typeface="Calibri" charset="0"/>
            </a:endParaRPr>
          </a:p>
          <a:p>
            <a:endParaRPr lang="en-US" sz="2400" dirty="0">
              <a:latin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chemeClr val="bg1"/>
                </a:solidFill>
                <a:cs typeface="Arial" charset="0"/>
              </a:rPr>
              <a:t>Outline</a:t>
            </a:r>
          </a:p>
        </p:txBody>
      </p:sp>
    </p:spTree>
    <p:extLst>
      <p:ext uri="{BB962C8B-B14F-4D97-AF65-F5344CB8AC3E}">
        <p14:creationId xmlns:p14="http://schemas.microsoft.com/office/powerpoint/2010/main" val="142341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Extension to multi-conductor lines</a:t>
            </a:r>
          </a:p>
        </p:txBody>
      </p:sp>
      <p:sp>
        <p:nvSpPr>
          <p:cNvPr id="30735" name="Text Box 15"/>
          <p:cNvSpPr txBox="1">
            <a:spLocks noChangeArrowheads="1"/>
          </p:cNvSpPr>
          <p:nvPr/>
        </p:nvSpPr>
        <p:spPr bwMode="auto">
          <a:xfrm>
            <a:off x="228600" y="1219200"/>
            <a:ext cx="865663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Aft>
                <a:spcPts val="600"/>
              </a:spcAft>
              <a:buFont typeface="Arial" charset="0"/>
              <a:buChar char="•"/>
            </a:pPr>
            <a:r>
              <a:rPr lang="en-US">
                <a:latin typeface="Calibri" charset="0"/>
              </a:rPr>
              <a:t>If the line consists of more than one conductor</a:t>
            </a:r>
          </a:p>
        </p:txBody>
      </p:sp>
      <p:pic>
        <p:nvPicPr>
          <p:cNvPr id="6" name="Picture 5"/>
          <p:cNvPicPr>
            <a:picLocks noChangeAspect="1"/>
          </p:cNvPicPr>
          <p:nvPr/>
        </p:nvPicPr>
        <p:blipFill>
          <a:blip r:embed="rId4"/>
          <a:stretch>
            <a:fillRect/>
          </a:stretch>
        </p:blipFill>
        <p:spPr>
          <a:xfrm>
            <a:off x="3041650" y="2171700"/>
            <a:ext cx="3060700" cy="4152900"/>
          </a:xfrm>
          <a:prstGeom prst="rect">
            <a:avLst/>
          </a:prstGeom>
        </p:spPr>
      </p:pic>
    </p:spTree>
    <p:custDataLst>
      <p:tags r:id="rId1"/>
    </p:custDataLst>
    <p:extLst>
      <p:ext uri="{BB962C8B-B14F-4D97-AF65-F5344CB8AC3E}">
        <p14:creationId xmlns:p14="http://schemas.microsoft.com/office/powerpoint/2010/main" val="3222015245"/>
      </p:ext>
    </p:extLst>
  </p:cSld>
  <p:clrMapOvr>
    <a:masterClrMapping/>
  </p:clrMapOvr>
  <p:transition advTm="26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randombar(vertical)">
                                      <p:cBhvr>
                                        <p:cTn id="7" dur="500"/>
                                        <p:tgtEl>
                                          <p:spTgt spid="307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Extension to multi-conductor lines</a:t>
            </a:r>
          </a:p>
        </p:txBody>
      </p:sp>
      <p:sp>
        <p:nvSpPr>
          <p:cNvPr id="30735" name="Text Box 15"/>
          <p:cNvSpPr txBox="1">
            <a:spLocks noChangeArrowheads="1"/>
          </p:cNvSpPr>
          <p:nvPr/>
        </p:nvSpPr>
        <p:spPr bwMode="auto">
          <a:xfrm>
            <a:off x="228600" y="1219200"/>
            <a:ext cx="8656638"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Aft>
                <a:spcPts val="600"/>
              </a:spcAft>
              <a:buFont typeface="Arial" charset="0"/>
              <a:buChar char="•"/>
            </a:pPr>
            <a:r>
              <a:rPr lang="en-US">
                <a:latin typeface="Calibri" charset="0"/>
              </a:rPr>
              <a:t>The equations of Agrawal et al. can be written for a multi-conductor line in terms of the scattered voltage and the current as follows</a:t>
            </a:r>
          </a:p>
        </p:txBody>
      </p:sp>
      <p:graphicFrame>
        <p:nvGraphicFramePr>
          <p:cNvPr id="5" name="Object 2"/>
          <p:cNvGraphicFramePr>
            <a:graphicFrameLocks noChangeAspect="1"/>
          </p:cNvGraphicFramePr>
          <p:nvPr/>
        </p:nvGraphicFramePr>
        <p:xfrm>
          <a:off x="1398588" y="3244850"/>
          <a:ext cx="6359525" cy="717550"/>
        </p:xfrm>
        <a:graphic>
          <a:graphicData uri="http://schemas.openxmlformats.org/presentationml/2006/ole">
            <mc:AlternateContent xmlns:mc="http://schemas.openxmlformats.org/markup-compatibility/2006">
              <mc:Choice xmlns:v="urn:schemas-microsoft-com:vml" Requires="v">
                <p:oleObj name="Equation" r:id="rId4" imgW="3263900" imgH="368300" progId="Equation.3">
                  <p:embed/>
                </p:oleObj>
              </mc:Choice>
              <mc:Fallback>
                <p:oleObj name="Equation" r:id="rId4" imgW="32639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88" y="3244850"/>
                        <a:ext cx="6359525"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4212" name="Object 3"/>
          <p:cNvGraphicFramePr>
            <a:graphicFrameLocks noChangeAspect="1"/>
          </p:cNvGraphicFramePr>
          <p:nvPr/>
        </p:nvGraphicFramePr>
        <p:xfrm>
          <a:off x="1795463" y="4387850"/>
          <a:ext cx="5541962" cy="717550"/>
        </p:xfrm>
        <a:graphic>
          <a:graphicData uri="http://schemas.openxmlformats.org/presentationml/2006/ole">
            <mc:AlternateContent xmlns:mc="http://schemas.openxmlformats.org/markup-compatibility/2006">
              <mc:Choice xmlns:v="urn:schemas-microsoft-com:vml" Requires="v">
                <p:oleObj name="Equation" r:id="rId6" imgW="2844800" imgH="368300" progId="Equation.DSMT4">
                  <p:embed/>
                </p:oleObj>
              </mc:Choice>
              <mc:Fallback>
                <p:oleObj name="Equation" r:id="rId6" imgW="2844800" imgH="368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463" y="4387850"/>
                        <a:ext cx="5541962"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 name="Text Box 15"/>
          <p:cNvSpPr txBox="1">
            <a:spLocks noChangeArrowheads="1"/>
          </p:cNvSpPr>
          <p:nvPr/>
        </p:nvSpPr>
        <p:spPr bwMode="auto">
          <a:xfrm>
            <a:off x="228600" y="5383213"/>
            <a:ext cx="8656638"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Aft>
                <a:spcPts val="600"/>
              </a:spcAft>
              <a:buFont typeface="Arial" charset="0"/>
              <a:buChar char="•"/>
            </a:pPr>
            <a:r>
              <a:rPr lang="en-US">
                <a:latin typeface="Calibri" charset="0"/>
              </a:rPr>
              <a:t>These terms account for the finite ground conductivity and the non zero conductivity of the air or dielectric between conductors</a:t>
            </a:r>
          </a:p>
        </p:txBody>
      </p:sp>
      <p:sp>
        <p:nvSpPr>
          <p:cNvPr id="9" name="Oval 8"/>
          <p:cNvSpPr/>
          <p:nvPr/>
        </p:nvSpPr>
        <p:spPr>
          <a:xfrm>
            <a:off x="4724400" y="3200400"/>
            <a:ext cx="1676400" cy="7620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 name="Oval 9"/>
          <p:cNvSpPr/>
          <p:nvPr/>
        </p:nvSpPr>
        <p:spPr>
          <a:xfrm>
            <a:off x="3048000" y="4419600"/>
            <a:ext cx="1752600" cy="762000"/>
          </a:xfrm>
          <a:prstGeom prst="ellipse">
            <a:avLst/>
          </a:prstGeom>
          <a:noFill/>
          <a:ln w="22225">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cxnSp>
        <p:nvCxnSpPr>
          <p:cNvPr id="12" name="Straight Arrow Connector 11"/>
          <p:cNvCxnSpPr/>
          <p:nvPr/>
        </p:nvCxnSpPr>
        <p:spPr>
          <a:xfrm rot="16200000" flipV="1">
            <a:off x="4343400" y="5257800"/>
            <a:ext cx="381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4114800" y="4648200"/>
            <a:ext cx="16002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32832940"/>
      </p:ext>
    </p:extLst>
  </p:cSld>
  <p:clrMapOvr>
    <a:masterClrMapping/>
  </p:clrMapOvr>
  <p:transition advTm="809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randombar(vertical)">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4212"/>
                                        </p:tgtEl>
                                        <p:attrNameLst>
                                          <p:attrName>style.visibility</p:attrName>
                                        </p:attrNameLst>
                                      </p:cBhvr>
                                      <p:to>
                                        <p:strVal val="visible"/>
                                      </p:to>
                                    </p:set>
                                    <p:animEffect transition="in" filter="fade">
                                      <p:cBhvr>
                                        <p:cTn id="17" dur="500"/>
                                        <p:tgtEl>
                                          <p:spTgt spid="942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9" accel="50000" decel="50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9" accel="50000" decel="5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0-#ppt_w/2"/>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vertical)">
                                      <p:cBhvr>
                                        <p:cTn id="32" dur="500"/>
                                        <p:tgtEl>
                                          <p:spTgt spid="8">
                                            <p:txEl>
                                              <p:pRg st="0" end="0"/>
                                            </p:txEl>
                                          </p:spTgt>
                                        </p:tgtEl>
                                      </p:cBhvr>
                                    </p:animEffect>
                                  </p:childTnLst>
                                </p:cTn>
                              </p:par>
                            </p:childTnLst>
                          </p:cTn>
                        </p:par>
                        <p:par>
                          <p:cTn id="33" fill="hold" nodeType="afterGroup">
                            <p:stCondLst>
                              <p:cond delay="500"/>
                            </p:stCondLst>
                            <p:childTnLst>
                              <p:par>
                                <p:cTn id="34" presetID="22" presetClass="entr" presetSubtype="4"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P spid="8" grpId="0" build="p" autoUpdateAnimBg="0"/>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latin typeface="Calibri" charset="0"/>
              </a:rPr>
              <a:t>Extension to multi-conductor lines</a:t>
            </a:r>
          </a:p>
        </p:txBody>
      </p:sp>
      <p:sp>
        <p:nvSpPr>
          <p:cNvPr id="30735" name="Text Box 15"/>
          <p:cNvSpPr txBox="1">
            <a:spLocks noChangeArrowheads="1"/>
          </p:cNvSpPr>
          <p:nvPr/>
        </p:nvSpPr>
        <p:spPr bwMode="auto">
          <a:xfrm>
            <a:off x="228600" y="1219200"/>
            <a:ext cx="8656638"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Aft>
                <a:spcPts val="600"/>
              </a:spcAft>
              <a:buFont typeface="Arial" charset="0"/>
              <a:buChar char="•"/>
            </a:pPr>
            <a:r>
              <a:rPr lang="en-US">
                <a:latin typeface="Calibri" charset="0"/>
              </a:rPr>
              <a:t>The boundary conditions for the multi-conductor line can be written as follows</a:t>
            </a:r>
          </a:p>
        </p:txBody>
      </p:sp>
      <p:graphicFrame>
        <p:nvGraphicFramePr>
          <p:cNvPr id="5" name="Object 2"/>
          <p:cNvGraphicFramePr>
            <a:graphicFrameLocks noChangeAspect="1"/>
          </p:cNvGraphicFramePr>
          <p:nvPr/>
        </p:nvGraphicFramePr>
        <p:xfrm>
          <a:off x="2325688" y="3133725"/>
          <a:ext cx="4503737" cy="941388"/>
        </p:xfrm>
        <a:graphic>
          <a:graphicData uri="http://schemas.openxmlformats.org/presentationml/2006/ole">
            <mc:AlternateContent xmlns:mc="http://schemas.openxmlformats.org/markup-compatibility/2006">
              <mc:Choice xmlns:v="urn:schemas-microsoft-com:vml" Requires="v">
                <p:oleObj name="Equation" r:id="rId4" imgW="2311400" imgH="482600" progId="Equation.3">
                  <p:embed/>
                </p:oleObj>
              </mc:Choice>
              <mc:Fallback>
                <p:oleObj name="Equation" r:id="rId4" imgW="23114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3133725"/>
                        <a:ext cx="4503737"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6260" name="Object 3"/>
          <p:cNvGraphicFramePr>
            <a:graphicFrameLocks noChangeAspect="1"/>
          </p:cNvGraphicFramePr>
          <p:nvPr/>
        </p:nvGraphicFramePr>
        <p:xfrm>
          <a:off x="2378075" y="4468813"/>
          <a:ext cx="4454525" cy="941387"/>
        </p:xfrm>
        <a:graphic>
          <a:graphicData uri="http://schemas.openxmlformats.org/presentationml/2006/ole">
            <mc:AlternateContent xmlns:mc="http://schemas.openxmlformats.org/markup-compatibility/2006">
              <mc:Choice xmlns:v="urn:schemas-microsoft-com:vml" Requires="v">
                <p:oleObj name="Equation" r:id="rId6" imgW="2286000" imgH="482600" progId="Equation.DSMT4">
                  <p:embed/>
                </p:oleObj>
              </mc:Choice>
              <mc:Fallback>
                <p:oleObj name="Equation" r:id="rId6" imgW="22860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8075" y="4468813"/>
                        <a:ext cx="4454525" cy="94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3118036881"/>
      </p:ext>
    </p:extLst>
  </p:cSld>
  <p:clrMapOvr>
    <a:masterClrMapping/>
  </p:clrMapOvr>
  <p:transition advTm="195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randombar(vertical)">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6260"/>
                                        </p:tgtEl>
                                        <p:attrNameLst>
                                          <p:attrName>style.visibility</p:attrName>
                                        </p:attrNameLst>
                                      </p:cBhvr>
                                      <p:to>
                                        <p:strVal val="visible"/>
                                      </p:to>
                                    </p:set>
                                    <p:animEffect transition="in" filter="fade">
                                      <p:cBhvr>
                                        <p:cTn id="17"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pPr marL="546100" indent="-546100" eaLnBrk="1" hangingPunct="1">
              <a:buNone/>
            </a:pPr>
            <a:r>
              <a:rPr lang="en-US" sz="2400" dirty="0"/>
              <a:t>[1]	F.M. </a:t>
            </a:r>
            <a:r>
              <a:rPr lang="en-US" sz="2400" dirty="0" err="1"/>
              <a:t>Tesche</a:t>
            </a:r>
            <a:r>
              <a:rPr lang="en-US" sz="2400" dirty="0"/>
              <a:t>, M. </a:t>
            </a:r>
            <a:r>
              <a:rPr lang="en-US" sz="2400" dirty="0" err="1"/>
              <a:t>Ianoz</a:t>
            </a:r>
            <a:r>
              <a:rPr lang="en-US" sz="2400" dirty="0"/>
              <a:t>, T. </a:t>
            </a:r>
            <a:r>
              <a:rPr lang="en-US" sz="2400" dirty="0" err="1"/>
              <a:t>Karlsson</a:t>
            </a:r>
            <a:r>
              <a:rPr lang="en-US" sz="2400" dirty="0"/>
              <a:t>, </a:t>
            </a:r>
            <a:r>
              <a:rPr lang="en-US" sz="2400" dirty="0" err="1"/>
              <a:t>Emc</a:t>
            </a:r>
            <a:r>
              <a:rPr lang="en-US" sz="2400" dirty="0"/>
              <a:t> Analysis Methods and Computational Models, Wiley, 1997.</a:t>
            </a:r>
          </a:p>
          <a:p>
            <a:pPr marL="546100" indent="-546100" eaLnBrk="1" hangingPunct="1">
              <a:buNone/>
            </a:pPr>
            <a:r>
              <a:rPr lang="en-US" sz="2400" dirty="0"/>
              <a:t>[2] 	C.R. Paul,  Transmission Lines in Digital and Analog Electronic Systems, Wiley, 2010.</a:t>
            </a:r>
          </a:p>
          <a:p>
            <a:pPr marL="546100" indent="-546100" eaLnBrk="1" hangingPunct="1">
              <a:buNone/>
            </a:pPr>
            <a:r>
              <a:rPr lang="en-US" sz="2400"/>
              <a:t>[3]</a:t>
            </a:r>
            <a:r>
              <a:rPr lang="en-US" sz="2400" dirty="0"/>
              <a:t>	F. </a:t>
            </a:r>
            <a:r>
              <a:rPr lang="en-US" sz="2400" dirty="0" err="1"/>
              <a:t>Rachidi</a:t>
            </a:r>
            <a:r>
              <a:rPr lang="en-US" sz="2400" dirty="0"/>
              <a:t>, A Review of Field-to-Transmission Line Coupling Models with Special Emphasis to Lightning-Induced Voltages, IEEE Transactions  on Electromagnetic Compatibility, Vol. 54, No. 4, pp. 898 - 911, 2012.</a:t>
            </a:r>
          </a:p>
          <a:p>
            <a:pPr lvl="1"/>
            <a:endParaRPr lang="en-US" sz="2000" dirty="0">
              <a:latin typeface="Calibri" charset="0"/>
            </a:endParaRPr>
          </a:p>
          <a:p>
            <a:endParaRPr lang="en-US" sz="2400" dirty="0">
              <a:latin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References and Further Reading</a:t>
            </a:r>
          </a:p>
        </p:txBody>
      </p:sp>
    </p:spTree>
    <p:extLst>
      <p:ext uri="{BB962C8B-B14F-4D97-AF65-F5344CB8AC3E}">
        <p14:creationId xmlns:p14="http://schemas.microsoft.com/office/powerpoint/2010/main" val="313706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Quasi-static</a:t>
            </a:r>
          </a:p>
        </p:txBody>
      </p:sp>
      <p:sp>
        <p:nvSpPr>
          <p:cNvPr id="30735" name="Text Box 15"/>
          <p:cNvSpPr txBox="1">
            <a:spLocks noChangeArrowheads="1"/>
          </p:cNvSpPr>
          <p:nvPr/>
        </p:nvSpPr>
        <p:spPr bwMode="auto">
          <a:xfrm>
            <a:off x="228600" y="1524000"/>
            <a:ext cx="8656638" cy="3693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50000"/>
              </a:lnSpc>
              <a:spcAft>
                <a:spcPts val="600"/>
              </a:spcAft>
              <a:buFont typeface="Arial" charset="0"/>
              <a:buChar char="•"/>
            </a:pPr>
            <a:r>
              <a:rPr lang="fr-CH" dirty="0"/>
              <a:t>Lumped elements</a:t>
            </a:r>
          </a:p>
          <a:p>
            <a:pPr eaLnBrk="1" hangingPunct="1">
              <a:lnSpc>
                <a:spcPct val="150000"/>
              </a:lnSpc>
              <a:spcAft>
                <a:spcPts val="600"/>
              </a:spcAft>
              <a:buFont typeface="Arial" charset="0"/>
              <a:buChar char="•"/>
            </a:pPr>
            <a:r>
              <a:rPr lang="fr-CH" dirty="0"/>
              <a:t>Propagation effects not considered</a:t>
            </a:r>
          </a:p>
          <a:p>
            <a:pPr eaLnBrk="1" hangingPunct="1">
              <a:lnSpc>
                <a:spcPct val="150000"/>
              </a:lnSpc>
              <a:spcAft>
                <a:spcPts val="600"/>
              </a:spcAft>
              <a:buFont typeface="Arial" charset="0"/>
              <a:buChar char="•"/>
            </a:pPr>
            <a:r>
              <a:rPr lang="fr-CH" dirty="0"/>
              <a:t>Applicable only to electrically short lines, with dimensions much smaller than the smallest wavelength involved</a:t>
            </a:r>
          </a:p>
          <a:p>
            <a:pPr eaLnBrk="1" hangingPunct="1">
              <a:lnSpc>
                <a:spcPct val="150000"/>
              </a:lnSpc>
              <a:spcAft>
                <a:spcPts val="600"/>
              </a:spcAft>
              <a:buFont typeface="Arial" charset="0"/>
              <a:buChar char="•"/>
            </a:pPr>
            <a:endParaRPr lang="fr-CH" dirty="0"/>
          </a:p>
          <a:p>
            <a:pPr eaLnBrk="1" hangingPunct="1">
              <a:lnSpc>
                <a:spcPct val="150000"/>
              </a:lnSpc>
              <a:spcAft>
                <a:spcPts val="600"/>
              </a:spcAft>
              <a:buFont typeface="Arial" charset="0"/>
              <a:buChar char="•"/>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fade">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5">
                                            <p:txEl>
                                              <p:pRg st="1" end="1"/>
                                            </p:txEl>
                                          </p:spTgt>
                                        </p:tgtEl>
                                        <p:attrNameLst>
                                          <p:attrName>style.visibility</p:attrName>
                                        </p:attrNameLst>
                                      </p:cBhvr>
                                      <p:to>
                                        <p:strVal val="visible"/>
                                      </p:to>
                                    </p:set>
                                    <p:animEffect transition="in" filter="fade">
                                      <p:cBhvr>
                                        <p:cTn id="12" dur="500"/>
                                        <p:tgtEl>
                                          <p:spTgt spid="307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5">
                                            <p:txEl>
                                              <p:pRg st="2" end="2"/>
                                            </p:txEl>
                                          </p:spTgt>
                                        </p:tgtEl>
                                        <p:attrNameLst>
                                          <p:attrName>style.visibility</p:attrName>
                                        </p:attrNameLst>
                                      </p:cBhvr>
                                      <p:to>
                                        <p:strVal val="visible"/>
                                      </p:to>
                                    </p:set>
                                    <p:animEffect transition="in" filter="fade">
                                      <p:cBhvr>
                                        <p:cTn id="17" dur="500"/>
                                        <p:tgtEl>
                                          <p:spTgt spid="307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Antenna Theory</a:t>
            </a:r>
          </a:p>
        </p:txBody>
      </p:sp>
      <p:sp>
        <p:nvSpPr>
          <p:cNvPr id="30735" name="Text Box 15"/>
          <p:cNvSpPr txBox="1">
            <a:spLocks noChangeArrowheads="1"/>
          </p:cNvSpPr>
          <p:nvPr/>
        </p:nvSpPr>
        <p:spPr bwMode="auto">
          <a:xfrm>
            <a:off x="228600" y="1524000"/>
            <a:ext cx="8656638"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50000"/>
              </a:lnSpc>
              <a:spcAft>
                <a:spcPts val="600"/>
              </a:spcAft>
              <a:buFont typeface="Arial" charset="0"/>
              <a:buChar char="•"/>
            </a:pPr>
            <a:r>
              <a:rPr lang="fr-CH" dirty="0"/>
              <a:t>Based on the resolution of Maxwell’s Equations</a:t>
            </a:r>
          </a:p>
          <a:p>
            <a:pPr eaLnBrk="1" hangingPunct="1">
              <a:lnSpc>
                <a:spcPct val="150000"/>
              </a:lnSpc>
              <a:spcAft>
                <a:spcPts val="600"/>
              </a:spcAft>
              <a:buFont typeface="Arial" charset="0"/>
              <a:buChar char="•"/>
            </a:pPr>
            <a:r>
              <a:rPr lang="fr-CH" dirty="0"/>
              <a:t>Good accuracy</a:t>
            </a:r>
          </a:p>
          <a:p>
            <a:pPr eaLnBrk="1" hangingPunct="1">
              <a:lnSpc>
                <a:spcPct val="150000"/>
              </a:lnSpc>
              <a:spcAft>
                <a:spcPts val="600"/>
              </a:spcAft>
              <a:buFont typeface="Arial" charset="0"/>
              <a:buChar char="•"/>
            </a:pPr>
            <a:r>
              <a:rPr lang="fr-CH" dirty="0"/>
              <a:t>It requires large computer ressources for lines that are several wavelengths long </a:t>
            </a:r>
          </a:p>
          <a:p>
            <a:pPr eaLnBrk="1" hangingPunct="1">
              <a:lnSpc>
                <a:spcPct val="150000"/>
              </a:lnSpc>
              <a:spcAft>
                <a:spcPts val="600"/>
              </a:spcAft>
            </a:pPr>
            <a:endParaRPr lang="fr-CH" dirty="0"/>
          </a:p>
          <a:p>
            <a:pPr eaLnBrk="1" hangingPunct="1">
              <a:lnSpc>
                <a:spcPct val="150000"/>
              </a:lnSpc>
              <a:spcAft>
                <a:spcPts val="600"/>
              </a:spcAft>
              <a:buFont typeface="Arial" charset="0"/>
              <a:buChar char="•"/>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fade">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5">
                                            <p:txEl>
                                              <p:pRg st="1" end="1"/>
                                            </p:txEl>
                                          </p:spTgt>
                                        </p:tgtEl>
                                        <p:attrNameLst>
                                          <p:attrName>style.visibility</p:attrName>
                                        </p:attrNameLst>
                                      </p:cBhvr>
                                      <p:to>
                                        <p:strVal val="visible"/>
                                      </p:to>
                                    </p:set>
                                    <p:animEffect transition="in" filter="fade">
                                      <p:cBhvr>
                                        <p:cTn id="12" dur="500"/>
                                        <p:tgtEl>
                                          <p:spTgt spid="307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5">
                                            <p:txEl>
                                              <p:pRg st="2" end="2"/>
                                            </p:txEl>
                                          </p:spTgt>
                                        </p:tgtEl>
                                        <p:attrNameLst>
                                          <p:attrName>style.visibility</p:attrName>
                                        </p:attrNameLst>
                                      </p:cBhvr>
                                      <p:to>
                                        <p:strVal val="visible"/>
                                      </p:to>
                                    </p:set>
                                    <p:animEffect transition="in" filter="fade">
                                      <p:cBhvr>
                                        <p:cTn id="17" dur="500"/>
                                        <p:tgtEl>
                                          <p:spTgt spid="307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Transmission Line Theory</a:t>
            </a:r>
          </a:p>
        </p:txBody>
      </p:sp>
      <p:sp>
        <p:nvSpPr>
          <p:cNvPr id="30735" name="Text Box 15"/>
          <p:cNvSpPr txBox="1">
            <a:spLocks noChangeArrowheads="1"/>
          </p:cNvSpPr>
          <p:nvPr/>
        </p:nvSpPr>
        <p:spPr bwMode="auto">
          <a:xfrm>
            <a:off x="228600" y="1524000"/>
            <a:ext cx="8656638"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50000"/>
              </a:lnSpc>
              <a:spcAft>
                <a:spcPts val="600"/>
              </a:spcAft>
              <a:buFont typeface="Arial" charset="0"/>
              <a:buChar char="•"/>
            </a:pPr>
            <a:r>
              <a:rPr lang="fr-CH" dirty="0"/>
              <a:t>Represents an excellent compromise between computer resources and accuracy</a:t>
            </a:r>
          </a:p>
          <a:p>
            <a:pPr eaLnBrk="1" hangingPunct="1">
              <a:lnSpc>
                <a:spcPct val="150000"/>
              </a:lnSpc>
              <a:spcAft>
                <a:spcPts val="600"/>
              </a:spcAft>
              <a:buFont typeface="Arial" charset="0"/>
              <a:buChar char="•"/>
            </a:pPr>
            <a:r>
              <a:rPr lang="en-US" dirty="0"/>
              <a:t>A number of assumptions are involved…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fade">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5">
                                            <p:txEl>
                                              <p:pRg st="1" end="1"/>
                                            </p:txEl>
                                          </p:spTgt>
                                        </p:tgtEl>
                                        <p:attrNameLst>
                                          <p:attrName>style.visibility</p:attrName>
                                        </p:attrNameLst>
                                      </p:cBhvr>
                                      <p:to>
                                        <p:strVal val="visible"/>
                                      </p:to>
                                    </p:set>
                                    <p:animEffect transition="in" filter="fade">
                                      <p:cBhvr>
                                        <p:cTn id="12" dur="500"/>
                                        <p:tgtEl>
                                          <p:spTgt spid="307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a:solidFill>
                  <a:schemeClr val="bg1"/>
                </a:solidFill>
              </a:rPr>
              <a:t>Transmission Line Theory Assumptions</a:t>
            </a:r>
          </a:p>
        </p:txBody>
      </p:sp>
      <p:sp>
        <p:nvSpPr>
          <p:cNvPr id="30735" name="Text Box 15"/>
          <p:cNvSpPr txBox="1">
            <a:spLocks noChangeArrowheads="1"/>
          </p:cNvSpPr>
          <p:nvPr/>
        </p:nvSpPr>
        <p:spPr bwMode="auto">
          <a:xfrm>
            <a:off x="228600" y="3581400"/>
            <a:ext cx="8656638" cy="298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50000"/>
              </a:lnSpc>
              <a:spcAft>
                <a:spcPts val="600"/>
              </a:spcAft>
              <a:buFont typeface="Arial" charset="0"/>
              <a:buChar char="•"/>
            </a:pPr>
            <a:r>
              <a:rPr lang="fr-CH"/>
              <a:t>Propagation takes place along the axis of the line</a:t>
            </a:r>
          </a:p>
          <a:p>
            <a:pPr eaLnBrk="1" hangingPunct="1">
              <a:lnSpc>
                <a:spcPct val="150000"/>
              </a:lnSpc>
              <a:spcAft>
                <a:spcPts val="600"/>
              </a:spcAft>
              <a:buFont typeface="Arial" charset="0"/>
              <a:buChar char="•"/>
            </a:pPr>
            <a:r>
              <a:rPr lang="en-US"/>
              <a:t>The sum of the currents at any cross section is zero</a:t>
            </a:r>
          </a:p>
          <a:p>
            <a:pPr eaLnBrk="1" hangingPunct="1">
              <a:lnSpc>
                <a:spcPct val="150000"/>
              </a:lnSpc>
              <a:spcAft>
                <a:spcPts val="600"/>
              </a:spcAft>
              <a:buFont typeface="Arial" charset="0"/>
              <a:buChar char="•"/>
            </a:pPr>
            <a:r>
              <a:rPr lang="en-US" u="sng"/>
              <a:t>The response </a:t>
            </a:r>
            <a:r>
              <a:rPr lang="en-US"/>
              <a:t>of the line is quasi-TEM: The electromagnetic fields produced by the response of the line are confined to the transverse plane</a:t>
            </a:r>
          </a:p>
        </p:txBody>
      </p:sp>
      <p:grpSp>
        <p:nvGrpSpPr>
          <p:cNvPr id="37891" name="Group 32"/>
          <p:cNvGrpSpPr>
            <a:grpSpLocks/>
          </p:cNvGrpSpPr>
          <p:nvPr/>
        </p:nvGrpSpPr>
        <p:grpSpPr bwMode="auto">
          <a:xfrm>
            <a:off x="1143000" y="2819400"/>
            <a:ext cx="6019800" cy="457200"/>
            <a:chOff x="2514600" y="3286125"/>
            <a:chExt cx="2678113" cy="125412"/>
          </a:xfrm>
        </p:grpSpPr>
        <p:sp>
          <p:nvSpPr>
            <p:cNvPr id="37918" name="Rectangle 11"/>
            <p:cNvSpPr>
              <a:spLocks noChangeArrowheads="1"/>
            </p:cNvSpPr>
            <p:nvPr/>
          </p:nvSpPr>
          <p:spPr bwMode="auto">
            <a:xfrm>
              <a:off x="2520950" y="3292475"/>
              <a:ext cx="2671763" cy="119062"/>
            </a:xfrm>
            <a:prstGeom prst="rect">
              <a:avLst/>
            </a:prstGeom>
            <a:pattFill prst="ltUpDiag">
              <a:fgClr>
                <a:srgbClr val="000000"/>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37919" name="Freeform 12"/>
            <p:cNvSpPr>
              <a:spLocks/>
            </p:cNvSpPr>
            <p:nvPr/>
          </p:nvSpPr>
          <p:spPr bwMode="auto">
            <a:xfrm>
              <a:off x="2514600" y="3286125"/>
              <a:ext cx="2655888" cy="11112"/>
            </a:xfrm>
            <a:custGeom>
              <a:avLst/>
              <a:gdLst>
                <a:gd name="T0" fmla="*/ 2147483647 w 1673"/>
                <a:gd name="T1" fmla="*/ 0 h 7"/>
                <a:gd name="T2" fmla="*/ 2147483647 w 1673"/>
                <a:gd name="T3" fmla="*/ 0 h 7"/>
                <a:gd name="T4" fmla="*/ 2147483647 w 1673"/>
                <a:gd name="T5" fmla="*/ 2147483647 h 7"/>
                <a:gd name="T6" fmla="*/ 0 w 1673"/>
                <a:gd name="T7" fmla="*/ 2147483647 h 7"/>
                <a:gd name="T8" fmla="*/ 0 w 1673"/>
                <a:gd name="T9" fmla="*/ 2147483647 h 7"/>
                <a:gd name="T10" fmla="*/ 2147483647 w 1673"/>
                <a:gd name="T11" fmla="*/ 2147483647 h 7"/>
                <a:gd name="T12" fmla="*/ 2147483647 w 1673"/>
                <a:gd name="T13" fmla="*/ 2147483647 h 7"/>
                <a:gd name="T14" fmla="*/ 2147483647 w 1673"/>
                <a:gd name="T15" fmla="*/ 2147483647 h 7"/>
                <a:gd name="T16" fmla="*/ 2147483647 w 1673"/>
                <a:gd name="T17" fmla="*/ 2147483647 h 7"/>
                <a:gd name="T18" fmla="*/ 2147483647 w 1673"/>
                <a:gd name="T19" fmla="*/ 2147483647 h 7"/>
                <a:gd name="T20" fmla="*/ 2147483647 w 1673"/>
                <a:gd name="T21" fmla="*/ 2147483647 h 7"/>
                <a:gd name="T22" fmla="*/ 2147483647 w 1673"/>
                <a:gd name="T23" fmla="*/ 2147483647 h 7"/>
                <a:gd name="T24" fmla="*/ 2147483647 w 1673"/>
                <a:gd name="T25" fmla="*/ 2147483647 h 7"/>
                <a:gd name="T26" fmla="*/ 2147483647 w 1673"/>
                <a:gd name="T27" fmla="*/ 2147483647 h 7"/>
                <a:gd name="T28" fmla="*/ 2147483647 w 1673"/>
                <a:gd name="T29" fmla="*/ 2147483647 h 7"/>
                <a:gd name="T30" fmla="*/ 2147483647 w 1673"/>
                <a:gd name="T31" fmla="*/ 2147483647 h 7"/>
                <a:gd name="T32" fmla="*/ 2147483647 w 1673"/>
                <a:gd name="T33" fmla="*/ 0 h 7"/>
                <a:gd name="T34" fmla="*/ 2147483647 w 1673"/>
                <a:gd name="T35" fmla="*/ 0 h 7"/>
                <a:gd name="T36" fmla="*/ 2147483647 w 1673"/>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3"/>
                <a:gd name="T58" fmla="*/ 0 h 7"/>
                <a:gd name="T59" fmla="*/ 1673 w 1673"/>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3" h="7">
                  <a:moveTo>
                    <a:pt x="4" y="0"/>
                  </a:moveTo>
                  <a:lnTo>
                    <a:pt x="2" y="0"/>
                  </a:lnTo>
                  <a:lnTo>
                    <a:pt x="2" y="1"/>
                  </a:lnTo>
                  <a:lnTo>
                    <a:pt x="0" y="1"/>
                  </a:lnTo>
                  <a:lnTo>
                    <a:pt x="0" y="4"/>
                  </a:lnTo>
                  <a:lnTo>
                    <a:pt x="2" y="4"/>
                  </a:lnTo>
                  <a:lnTo>
                    <a:pt x="2" y="5"/>
                  </a:lnTo>
                  <a:lnTo>
                    <a:pt x="3" y="5"/>
                  </a:lnTo>
                  <a:lnTo>
                    <a:pt x="3" y="7"/>
                  </a:lnTo>
                  <a:lnTo>
                    <a:pt x="1671" y="7"/>
                  </a:lnTo>
                  <a:lnTo>
                    <a:pt x="1671" y="5"/>
                  </a:lnTo>
                  <a:lnTo>
                    <a:pt x="1672" y="5"/>
                  </a:lnTo>
                  <a:lnTo>
                    <a:pt x="1672" y="4"/>
                  </a:lnTo>
                  <a:lnTo>
                    <a:pt x="1673" y="4"/>
                  </a:lnTo>
                  <a:lnTo>
                    <a:pt x="1673" y="1"/>
                  </a:lnTo>
                  <a:lnTo>
                    <a:pt x="1672" y="1"/>
                  </a:lnTo>
                  <a:lnTo>
                    <a:pt x="1672" y="0"/>
                  </a:lnTo>
                  <a:lnTo>
                    <a:pt x="1669"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7892" name="Group 31"/>
          <p:cNvGrpSpPr>
            <a:grpSpLocks/>
          </p:cNvGrpSpPr>
          <p:nvPr/>
        </p:nvGrpSpPr>
        <p:grpSpPr bwMode="auto">
          <a:xfrm>
            <a:off x="1219200" y="1981200"/>
            <a:ext cx="5715000" cy="228600"/>
            <a:chOff x="2963863" y="2085975"/>
            <a:chExt cx="1804988" cy="87312"/>
          </a:xfrm>
        </p:grpSpPr>
        <p:sp>
          <p:nvSpPr>
            <p:cNvPr id="37912" name="Freeform 16"/>
            <p:cNvSpPr>
              <a:spLocks/>
            </p:cNvSpPr>
            <p:nvPr/>
          </p:nvSpPr>
          <p:spPr bwMode="auto">
            <a:xfrm>
              <a:off x="2967038" y="2090737"/>
              <a:ext cx="1798638" cy="77787"/>
            </a:xfrm>
            <a:custGeom>
              <a:avLst/>
              <a:gdLst>
                <a:gd name="T0" fmla="*/ 2147483647 w 1133"/>
                <a:gd name="T1" fmla="*/ 0 h 49"/>
                <a:gd name="T2" fmla="*/ 2147483647 w 1133"/>
                <a:gd name="T3" fmla="*/ 2147483647 h 49"/>
                <a:gd name="T4" fmla="*/ 2147483647 w 1133"/>
                <a:gd name="T5" fmla="*/ 2147483647 h 49"/>
                <a:gd name="T6" fmla="*/ 2147483647 w 1133"/>
                <a:gd name="T7" fmla="*/ 2147483647 h 49"/>
                <a:gd name="T8" fmla="*/ 2147483647 w 1133"/>
                <a:gd name="T9" fmla="*/ 2147483647 h 49"/>
                <a:gd name="T10" fmla="*/ 2147483647 w 1133"/>
                <a:gd name="T11" fmla="*/ 2147483647 h 49"/>
                <a:gd name="T12" fmla="*/ 2147483647 w 1133"/>
                <a:gd name="T13" fmla="*/ 2147483647 h 49"/>
                <a:gd name="T14" fmla="*/ 2147483647 w 1133"/>
                <a:gd name="T15" fmla="*/ 2147483647 h 49"/>
                <a:gd name="T16" fmla="*/ 2147483647 w 1133"/>
                <a:gd name="T17" fmla="*/ 2147483647 h 49"/>
                <a:gd name="T18" fmla="*/ 2147483647 w 1133"/>
                <a:gd name="T19" fmla="*/ 2147483647 h 49"/>
                <a:gd name="T20" fmla="*/ 2147483647 w 1133"/>
                <a:gd name="T21" fmla="*/ 2147483647 h 49"/>
                <a:gd name="T22" fmla="*/ 2147483647 w 1133"/>
                <a:gd name="T23" fmla="*/ 2147483647 h 49"/>
                <a:gd name="T24" fmla="*/ 0 w 1133"/>
                <a:gd name="T25" fmla="*/ 2147483647 h 49"/>
                <a:gd name="T26" fmla="*/ 0 w 1133"/>
                <a:gd name="T27" fmla="*/ 2147483647 h 49"/>
                <a:gd name="T28" fmla="*/ 2147483647 w 1133"/>
                <a:gd name="T29" fmla="*/ 2147483647 h 49"/>
                <a:gd name="T30" fmla="*/ 2147483647 w 1133"/>
                <a:gd name="T31" fmla="*/ 2147483647 h 49"/>
                <a:gd name="T32" fmla="*/ 2147483647 w 1133"/>
                <a:gd name="T33" fmla="*/ 2147483647 h 49"/>
                <a:gd name="T34" fmla="*/ 2147483647 w 1133"/>
                <a:gd name="T35" fmla="*/ 2147483647 h 49"/>
                <a:gd name="T36" fmla="*/ 2147483647 w 1133"/>
                <a:gd name="T37" fmla="*/ 2147483647 h 49"/>
                <a:gd name="T38" fmla="*/ 2147483647 w 1133"/>
                <a:gd name="T39" fmla="*/ 2147483647 h 49"/>
                <a:gd name="T40" fmla="*/ 2147483647 w 1133"/>
                <a:gd name="T41" fmla="*/ 2147483647 h 49"/>
                <a:gd name="T42" fmla="*/ 2147483647 w 1133"/>
                <a:gd name="T43" fmla="*/ 2147483647 h 49"/>
                <a:gd name="T44" fmla="*/ 2147483647 w 1133"/>
                <a:gd name="T45" fmla="*/ 2147483647 h 49"/>
                <a:gd name="T46" fmla="*/ 2147483647 w 1133"/>
                <a:gd name="T47" fmla="*/ 2147483647 h 49"/>
                <a:gd name="T48" fmla="*/ 2147483647 w 1133"/>
                <a:gd name="T49" fmla="*/ 2147483647 h 49"/>
                <a:gd name="T50" fmla="*/ 2147483647 w 1133"/>
                <a:gd name="T51" fmla="*/ 2147483647 h 49"/>
                <a:gd name="T52" fmla="*/ 2147483647 w 1133"/>
                <a:gd name="T53" fmla="*/ 2147483647 h 49"/>
                <a:gd name="T54" fmla="*/ 2147483647 w 1133"/>
                <a:gd name="T55" fmla="*/ 2147483647 h 49"/>
                <a:gd name="T56" fmla="*/ 2147483647 w 1133"/>
                <a:gd name="T57" fmla="*/ 2147483647 h 49"/>
                <a:gd name="T58" fmla="*/ 2147483647 w 1133"/>
                <a:gd name="T59" fmla="*/ 2147483647 h 49"/>
                <a:gd name="T60" fmla="*/ 2147483647 w 1133"/>
                <a:gd name="T61" fmla="*/ 2147483647 h 49"/>
                <a:gd name="T62" fmla="*/ 2147483647 w 1133"/>
                <a:gd name="T63" fmla="*/ 2147483647 h 49"/>
                <a:gd name="T64" fmla="*/ 2147483647 w 1133"/>
                <a:gd name="T65" fmla="*/ 2147483647 h 49"/>
                <a:gd name="T66" fmla="*/ 2147483647 w 1133"/>
                <a:gd name="T67" fmla="*/ 2147483647 h 49"/>
                <a:gd name="T68" fmla="*/ 2147483647 w 1133"/>
                <a:gd name="T69" fmla="*/ 2147483647 h 49"/>
                <a:gd name="T70" fmla="*/ 2147483647 w 1133"/>
                <a:gd name="T71" fmla="*/ 2147483647 h 49"/>
                <a:gd name="T72" fmla="*/ 2147483647 w 1133"/>
                <a:gd name="T73" fmla="*/ 2147483647 h 49"/>
                <a:gd name="T74" fmla="*/ 2147483647 w 1133"/>
                <a:gd name="T75" fmla="*/ 2147483647 h 49"/>
                <a:gd name="T76" fmla="*/ 2147483647 w 1133"/>
                <a:gd name="T77" fmla="*/ 2147483647 h 49"/>
                <a:gd name="T78" fmla="*/ 2147483647 w 1133"/>
                <a:gd name="T79" fmla="*/ 2147483647 h 49"/>
                <a:gd name="T80" fmla="*/ 2147483647 w 1133"/>
                <a:gd name="T81" fmla="*/ 2147483647 h 49"/>
                <a:gd name="T82" fmla="*/ 2147483647 w 1133"/>
                <a:gd name="T83" fmla="*/ 2147483647 h 49"/>
                <a:gd name="T84" fmla="*/ 2147483647 w 1133"/>
                <a:gd name="T85" fmla="*/ 2147483647 h 49"/>
                <a:gd name="T86" fmla="*/ 2147483647 w 1133"/>
                <a:gd name="T87" fmla="*/ 2147483647 h 49"/>
                <a:gd name="T88" fmla="*/ 2147483647 w 1133"/>
                <a:gd name="T89" fmla="*/ 2147483647 h 49"/>
                <a:gd name="T90" fmla="*/ 2147483647 w 1133"/>
                <a:gd name="T91" fmla="*/ 2147483647 h 49"/>
                <a:gd name="T92" fmla="*/ 2147483647 w 1133"/>
                <a:gd name="T93" fmla="*/ 2147483647 h 49"/>
                <a:gd name="T94" fmla="*/ 2147483647 w 1133"/>
                <a:gd name="T95" fmla="*/ 2147483647 h 49"/>
                <a:gd name="T96" fmla="*/ 2147483647 w 1133"/>
                <a:gd name="T97" fmla="*/ 2147483647 h 49"/>
                <a:gd name="T98" fmla="*/ 2147483647 w 1133"/>
                <a:gd name="T99" fmla="*/ 2147483647 h 49"/>
                <a:gd name="T100" fmla="*/ 2147483647 w 1133"/>
                <a:gd name="T101" fmla="*/ 2147483647 h 49"/>
                <a:gd name="T102" fmla="*/ 2147483647 w 1133"/>
                <a:gd name="T103" fmla="*/ 0 h 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49"/>
                <a:gd name="T158" fmla="*/ 1133 w 1133"/>
                <a:gd name="T159" fmla="*/ 49 h 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49">
                  <a:moveTo>
                    <a:pt x="50" y="0"/>
                  </a:moveTo>
                  <a:lnTo>
                    <a:pt x="39" y="0"/>
                  </a:lnTo>
                  <a:lnTo>
                    <a:pt x="38" y="1"/>
                  </a:lnTo>
                  <a:lnTo>
                    <a:pt x="31" y="1"/>
                  </a:lnTo>
                  <a:lnTo>
                    <a:pt x="30" y="2"/>
                  </a:lnTo>
                  <a:lnTo>
                    <a:pt x="26" y="2"/>
                  </a:lnTo>
                  <a:lnTo>
                    <a:pt x="25" y="4"/>
                  </a:lnTo>
                  <a:lnTo>
                    <a:pt x="21" y="4"/>
                  </a:lnTo>
                  <a:lnTo>
                    <a:pt x="21" y="5"/>
                  </a:lnTo>
                  <a:lnTo>
                    <a:pt x="18" y="5"/>
                  </a:lnTo>
                  <a:lnTo>
                    <a:pt x="17" y="6"/>
                  </a:lnTo>
                  <a:lnTo>
                    <a:pt x="14" y="6"/>
                  </a:lnTo>
                  <a:lnTo>
                    <a:pt x="14" y="8"/>
                  </a:lnTo>
                  <a:lnTo>
                    <a:pt x="13" y="8"/>
                  </a:lnTo>
                  <a:lnTo>
                    <a:pt x="11" y="9"/>
                  </a:lnTo>
                  <a:lnTo>
                    <a:pt x="10" y="9"/>
                  </a:lnTo>
                  <a:lnTo>
                    <a:pt x="10" y="10"/>
                  </a:lnTo>
                  <a:lnTo>
                    <a:pt x="9" y="10"/>
                  </a:lnTo>
                  <a:lnTo>
                    <a:pt x="6" y="13"/>
                  </a:lnTo>
                  <a:lnTo>
                    <a:pt x="4" y="13"/>
                  </a:lnTo>
                  <a:lnTo>
                    <a:pt x="4" y="14"/>
                  </a:lnTo>
                  <a:lnTo>
                    <a:pt x="3" y="16"/>
                  </a:lnTo>
                  <a:lnTo>
                    <a:pt x="3" y="17"/>
                  </a:lnTo>
                  <a:lnTo>
                    <a:pt x="2" y="17"/>
                  </a:lnTo>
                  <a:lnTo>
                    <a:pt x="2" y="20"/>
                  </a:lnTo>
                  <a:lnTo>
                    <a:pt x="0" y="20"/>
                  </a:lnTo>
                  <a:lnTo>
                    <a:pt x="0" y="24"/>
                  </a:lnTo>
                  <a:lnTo>
                    <a:pt x="0" y="29"/>
                  </a:lnTo>
                  <a:lnTo>
                    <a:pt x="2" y="29"/>
                  </a:lnTo>
                  <a:lnTo>
                    <a:pt x="2" y="32"/>
                  </a:lnTo>
                  <a:lnTo>
                    <a:pt x="3" y="32"/>
                  </a:lnTo>
                  <a:lnTo>
                    <a:pt x="3" y="33"/>
                  </a:lnTo>
                  <a:lnTo>
                    <a:pt x="4" y="35"/>
                  </a:lnTo>
                  <a:lnTo>
                    <a:pt x="4" y="36"/>
                  </a:lnTo>
                  <a:lnTo>
                    <a:pt x="6" y="36"/>
                  </a:lnTo>
                  <a:lnTo>
                    <a:pt x="9" y="39"/>
                  </a:lnTo>
                  <a:lnTo>
                    <a:pt x="10" y="39"/>
                  </a:lnTo>
                  <a:lnTo>
                    <a:pt x="10" y="40"/>
                  </a:lnTo>
                  <a:lnTo>
                    <a:pt x="11" y="40"/>
                  </a:lnTo>
                  <a:lnTo>
                    <a:pt x="13" y="41"/>
                  </a:lnTo>
                  <a:lnTo>
                    <a:pt x="14" y="41"/>
                  </a:lnTo>
                  <a:lnTo>
                    <a:pt x="14" y="43"/>
                  </a:lnTo>
                  <a:lnTo>
                    <a:pt x="17" y="43"/>
                  </a:lnTo>
                  <a:lnTo>
                    <a:pt x="18" y="44"/>
                  </a:lnTo>
                  <a:lnTo>
                    <a:pt x="21" y="44"/>
                  </a:lnTo>
                  <a:lnTo>
                    <a:pt x="21" y="45"/>
                  </a:lnTo>
                  <a:lnTo>
                    <a:pt x="25" y="45"/>
                  </a:lnTo>
                  <a:lnTo>
                    <a:pt x="26" y="47"/>
                  </a:lnTo>
                  <a:lnTo>
                    <a:pt x="30" y="47"/>
                  </a:lnTo>
                  <a:lnTo>
                    <a:pt x="31" y="48"/>
                  </a:lnTo>
                  <a:lnTo>
                    <a:pt x="38" y="48"/>
                  </a:lnTo>
                  <a:lnTo>
                    <a:pt x="39" y="49"/>
                  </a:lnTo>
                  <a:lnTo>
                    <a:pt x="50" y="49"/>
                  </a:lnTo>
                  <a:lnTo>
                    <a:pt x="1094" y="49"/>
                  </a:lnTo>
                  <a:lnTo>
                    <a:pt x="1095" y="48"/>
                  </a:lnTo>
                  <a:lnTo>
                    <a:pt x="1102" y="48"/>
                  </a:lnTo>
                  <a:lnTo>
                    <a:pt x="1103" y="47"/>
                  </a:lnTo>
                  <a:lnTo>
                    <a:pt x="1107" y="47"/>
                  </a:lnTo>
                  <a:lnTo>
                    <a:pt x="1109" y="45"/>
                  </a:lnTo>
                  <a:lnTo>
                    <a:pt x="1113" y="45"/>
                  </a:lnTo>
                  <a:lnTo>
                    <a:pt x="1113" y="44"/>
                  </a:lnTo>
                  <a:lnTo>
                    <a:pt x="1115" y="44"/>
                  </a:lnTo>
                  <a:lnTo>
                    <a:pt x="1117" y="43"/>
                  </a:lnTo>
                  <a:lnTo>
                    <a:pt x="1119" y="43"/>
                  </a:lnTo>
                  <a:lnTo>
                    <a:pt x="1119" y="41"/>
                  </a:lnTo>
                  <a:lnTo>
                    <a:pt x="1121" y="41"/>
                  </a:lnTo>
                  <a:lnTo>
                    <a:pt x="1122" y="40"/>
                  </a:lnTo>
                  <a:lnTo>
                    <a:pt x="1123" y="40"/>
                  </a:lnTo>
                  <a:lnTo>
                    <a:pt x="1123" y="39"/>
                  </a:lnTo>
                  <a:lnTo>
                    <a:pt x="1125" y="39"/>
                  </a:lnTo>
                  <a:lnTo>
                    <a:pt x="1127" y="36"/>
                  </a:lnTo>
                  <a:lnTo>
                    <a:pt x="1129" y="36"/>
                  </a:lnTo>
                  <a:lnTo>
                    <a:pt x="1129" y="35"/>
                  </a:lnTo>
                  <a:lnTo>
                    <a:pt x="1130" y="33"/>
                  </a:lnTo>
                  <a:lnTo>
                    <a:pt x="1130" y="32"/>
                  </a:lnTo>
                  <a:lnTo>
                    <a:pt x="1131" y="32"/>
                  </a:lnTo>
                  <a:lnTo>
                    <a:pt x="1131" y="29"/>
                  </a:lnTo>
                  <a:lnTo>
                    <a:pt x="1133" y="29"/>
                  </a:lnTo>
                  <a:lnTo>
                    <a:pt x="1133" y="25"/>
                  </a:lnTo>
                  <a:lnTo>
                    <a:pt x="1133" y="20"/>
                  </a:lnTo>
                  <a:lnTo>
                    <a:pt x="1131" y="20"/>
                  </a:lnTo>
                  <a:lnTo>
                    <a:pt x="1131" y="17"/>
                  </a:lnTo>
                  <a:lnTo>
                    <a:pt x="1130" y="17"/>
                  </a:lnTo>
                  <a:lnTo>
                    <a:pt x="1130" y="16"/>
                  </a:lnTo>
                  <a:lnTo>
                    <a:pt x="1129" y="14"/>
                  </a:lnTo>
                  <a:lnTo>
                    <a:pt x="1129" y="13"/>
                  </a:lnTo>
                  <a:lnTo>
                    <a:pt x="1127" y="13"/>
                  </a:lnTo>
                  <a:lnTo>
                    <a:pt x="1125" y="10"/>
                  </a:lnTo>
                  <a:lnTo>
                    <a:pt x="1123" y="10"/>
                  </a:lnTo>
                  <a:lnTo>
                    <a:pt x="1123" y="9"/>
                  </a:lnTo>
                  <a:lnTo>
                    <a:pt x="1122" y="9"/>
                  </a:lnTo>
                  <a:lnTo>
                    <a:pt x="1121" y="8"/>
                  </a:lnTo>
                  <a:lnTo>
                    <a:pt x="1119" y="8"/>
                  </a:lnTo>
                  <a:lnTo>
                    <a:pt x="1119" y="6"/>
                  </a:lnTo>
                  <a:lnTo>
                    <a:pt x="1117" y="6"/>
                  </a:lnTo>
                  <a:lnTo>
                    <a:pt x="1115" y="5"/>
                  </a:lnTo>
                  <a:lnTo>
                    <a:pt x="1113" y="5"/>
                  </a:lnTo>
                  <a:lnTo>
                    <a:pt x="1113" y="4"/>
                  </a:lnTo>
                  <a:lnTo>
                    <a:pt x="1109" y="4"/>
                  </a:lnTo>
                  <a:lnTo>
                    <a:pt x="1107" y="2"/>
                  </a:lnTo>
                  <a:lnTo>
                    <a:pt x="1103" y="2"/>
                  </a:lnTo>
                  <a:lnTo>
                    <a:pt x="1102" y="1"/>
                  </a:lnTo>
                  <a:lnTo>
                    <a:pt x="1095" y="1"/>
                  </a:lnTo>
                  <a:lnTo>
                    <a:pt x="1094" y="0"/>
                  </a:lnTo>
                  <a:lnTo>
                    <a:pt x="5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3" name="Freeform 17"/>
            <p:cNvSpPr>
              <a:spLocks/>
            </p:cNvSpPr>
            <p:nvPr/>
          </p:nvSpPr>
          <p:spPr bwMode="auto">
            <a:xfrm>
              <a:off x="2963863" y="2085975"/>
              <a:ext cx="1803400" cy="87312"/>
            </a:xfrm>
            <a:custGeom>
              <a:avLst/>
              <a:gdLst>
                <a:gd name="T0" fmla="*/ 2147483647 w 1136"/>
                <a:gd name="T1" fmla="*/ 2147483647 h 55"/>
                <a:gd name="T2" fmla="*/ 2147483647 w 1136"/>
                <a:gd name="T3" fmla="*/ 2147483647 h 55"/>
                <a:gd name="T4" fmla="*/ 2147483647 w 1136"/>
                <a:gd name="T5" fmla="*/ 2147483647 h 55"/>
                <a:gd name="T6" fmla="*/ 2147483647 w 1136"/>
                <a:gd name="T7" fmla="*/ 2147483647 h 55"/>
                <a:gd name="T8" fmla="*/ 2147483647 w 1136"/>
                <a:gd name="T9" fmla="*/ 2147483647 h 55"/>
                <a:gd name="T10" fmla="*/ 2147483647 w 1136"/>
                <a:gd name="T11" fmla="*/ 2147483647 h 55"/>
                <a:gd name="T12" fmla="*/ 2147483647 w 1136"/>
                <a:gd name="T13" fmla="*/ 2147483647 h 55"/>
                <a:gd name="T14" fmla="*/ 2147483647 w 1136"/>
                <a:gd name="T15" fmla="*/ 2147483647 h 55"/>
                <a:gd name="T16" fmla="*/ 0 w 1136"/>
                <a:gd name="T17" fmla="*/ 2147483647 h 55"/>
                <a:gd name="T18" fmla="*/ 2147483647 w 1136"/>
                <a:gd name="T19" fmla="*/ 2147483647 h 55"/>
                <a:gd name="T20" fmla="*/ 2147483647 w 1136"/>
                <a:gd name="T21" fmla="*/ 2147483647 h 55"/>
                <a:gd name="T22" fmla="*/ 2147483647 w 1136"/>
                <a:gd name="T23" fmla="*/ 2147483647 h 55"/>
                <a:gd name="T24" fmla="*/ 2147483647 w 1136"/>
                <a:gd name="T25" fmla="*/ 2147483647 h 55"/>
                <a:gd name="T26" fmla="*/ 2147483647 w 1136"/>
                <a:gd name="T27" fmla="*/ 2147483647 h 55"/>
                <a:gd name="T28" fmla="*/ 2147483647 w 1136"/>
                <a:gd name="T29" fmla="*/ 2147483647 h 55"/>
                <a:gd name="T30" fmla="*/ 2147483647 w 1136"/>
                <a:gd name="T31" fmla="*/ 2147483647 h 55"/>
                <a:gd name="T32" fmla="*/ 2147483647 w 1136"/>
                <a:gd name="T33" fmla="*/ 2147483647 h 55"/>
                <a:gd name="T34" fmla="*/ 2147483647 w 1136"/>
                <a:gd name="T35" fmla="*/ 2147483647 h 55"/>
                <a:gd name="T36" fmla="*/ 2147483647 w 1136"/>
                <a:gd name="T37" fmla="*/ 2147483647 h 55"/>
                <a:gd name="T38" fmla="*/ 2147483647 w 1136"/>
                <a:gd name="T39" fmla="*/ 2147483647 h 55"/>
                <a:gd name="T40" fmla="*/ 2147483647 w 1136"/>
                <a:gd name="T41" fmla="*/ 2147483647 h 55"/>
                <a:gd name="T42" fmla="*/ 2147483647 w 1136"/>
                <a:gd name="T43" fmla="*/ 2147483647 h 55"/>
                <a:gd name="T44" fmla="*/ 2147483647 w 1136"/>
                <a:gd name="T45" fmla="*/ 2147483647 h 55"/>
                <a:gd name="T46" fmla="*/ 2147483647 w 1136"/>
                <a:gd name="T47" fmla="*/ 2147483647 h 55"/>
                <a:gd name="T48" fmla="*/ 2147483647 w 1136"/>
                <a:gd name="T49" fmla="*/ 2147483647 h 55"/>
                <a:gd name="T50" fmla="*/ 2147483647 w 1136"/>
                <a:gd name="T51" fmla="*/ 2147483647 h 55"/>
                <a:gd name="T52" fmla="*/ 2147483647 w 1136"/>
                <a:gd name="T53" fmla="*/ 2147483647 h 55"/>
                <a:gd name="T54" fmla="*/ 2147483647 w 1136"/>
                <a:gd name="T55" fmla="*/ 2147483647 h 55"/>
                <a:gd name="T56" fmla="*/ 2147483647 w 1136"/>
                <a:gd name="T57" fmla="*/ 2147483647 h 55"/>
                <a:gd name="T58" fmla="*/ 2147483647 w 1136"/>
                <a:gd name="T59" fmla="*/ 2147483647 h 55"/>
                <a:gd name="T60" fmla="*/ 2147483647 w 1136"/>
                <a:gd name="T61" fmla="*/ 2147483647 h 55"/>
                <a:gd name="T62" fmla="*/ 2147483647 w 1136"/>
                <a:gd name="T63" fmla="*/ 2147483647 h 55"/>
                <a:gd name="T64" fmla="*/ 2147483647 w 1136"/>
                <a:gd name="T65" fmla="*/ 2147483647 h 55"/>
                <a:gd name="T66" fmla="*/ 2147483647 w 1136"/>
                <a:gd name="T67" fmla="*/ 2147483647 h 55"/>
                <a:gd name="T68" fmla="*/ 2147483647 w 1136"/>
                <a:gd name="T69" fmla="*/ 2147483647 h 55"/>
                <a:gd name="T70" fmla="*/ 2147483647 w 1136"/>
                <a:gd name="T71" fmla="*/ 2147483647 h 55"/>
                <a:gd name="T72" fmla="*/ 2147483647 w 1136"/>
                <a:gd name="T73" fmla="*/ 2147483647 h 55"/>
                <a:gd name="T74" fmla="*/ 2147483647 w 1136"/>
                <a:gd name="T75" fmla="*/ 2147483647 h 55"/>
                <a:gd name="T76" fmla="*/ 2147483647 w 1136"/>
                <a:gd name="T77" fmla="*/ 2147483647 h 55"/>
                <a:gd name="T78" fmla="*/ 2147483647 w 1136"/>
                <a:gd name="T79" fmla="*/ 2147483647 h 55"/>
                <a:gd name="T80" fmla="*/ 2147483647 w 1136"/>
                <a:gd name="T81" fmla="*/ 2147483647 h 55"/>
                <a:gd name="T82" fmla="*/ 2147483647 w 1136"/>
                <a:gd name="T83" fmla="*/ 2147483647 h 55"/>
                <a:gd name="T84" fmla="*/ 2147483647 w 1136"/>
                <a:gd name="T85" fmla="*/ 2147483647 h 55"/>
                <a:gd name="T86" fmla="*/ 2147483647 w 1136"/>
                <a:gd name="T87" fmla="*/ 2147483647 h 55"/>
                <a:gd name="T88" fmla="*/ 2147483647 w 1136"/>
                <a:gd name="T89" fmla="*/ 2147483647 h 55"/>
                <a:gd name="T90" fmla="*/ 2147483647 w 1136"/>
                <a:gd name="T91" fmla="*/ 2147483647 h 55"/>
                <a:gd name="T92" fmla="*/ 2147483647 w 1136"/>
                <a:gd name="T93" fmla="*/ 2147483647 h 55"/>
                <a:gd name="T94" fmla="*/ 2147483647 w 1136"/>
                <a:gd name="T95" fmla="*/ 2147483647 h 55"/>
                <a:gd name="T96" fmla="*/ 2147483647 w 1136"/>
                <a:gd name="T97" fmla="*/ 2147483647 h 55"/>
                <a:gd name="T98" fmla="*/ 2147483647 w 1136"/>
                <a:gd name="T99" fmla="*/ 2147483647 h 55"/>
                <a:gd name="T100" fmla="*/ 2147483647 w 1136"/>
                <a:gd name="T101" fmla="*/ 2147483647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6"/>
                <a:gd name="T154" fmla="*/ 0 h 55"/>
                <a:gd name="T155" fmla="*/ 1136 w 1136"/>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6" h="55">
                  <a:moveTo>
                    <a:pt x="52" y="0"/>
                  </a:moveTo>
                  <a:lnTo>
                    <a:pt x="40" y="0"/>
                  </a:lnTo>
                  <a:lnTo>
                    <a:pt x="40" y="1"/>
                  </a:lnTo>
                  <a:lnTo>
                    <a:pt x="32" y="1"/>
                  </a:lnTo>
                  <a:lnTo>
                    <a:pt x="32" y="3"/>
                  </a:lnTo>
                  <a:lnTo>
                    <a:pt x="27" y="3"/>
                  </a:lnTo>
                  <a:lnTo>
                    <a:pt x="27" y="4"/>
                  </a:lnTo>
                  <a:lnTo>
                    <a:pt x="21" y="4"/>
                  </a:lnTo>
                  <a:lnTo>
                    <a:pt x="21" y="5"/>
                  </a:lnTo>
                  <a:lnTo>
                    <a:pt x="20" y="5"/>
                  </a:lnTo>
                  <a:lnTo>
                    <a:pt x="20" y="8"/>
                  </a:lnTo>
                  <a:lnTo>
                    <a:pt x="23" y="5"/>
                  </a:lnTo>
                  <a:lnTo>
                    <a:pt x="19" y="5"/>
                  </a:lnTo>
                  <a:lnTo>
                    <a:pt x="19" y="7"/>
                  </a:lnTo>
                  <a:lnTo>
                    <a:pt x="15" y="7"/>
                  </a:lnTo>
                  <a:lnTo>
                    <a:pt x="15" y="8"/>
                  </a:lnTo>
                  <a:lnTo>
                    <a:pt x="13" y="8"/>
                  </a:lnTo>
                  <a:lnTo>
                    <a:pt x="13" y="11"/>
                  </a:lnTo>
                  <a:lnTo>
                    <a:pt x="16" y="8"/>
                  </a:lnTo>
                  <a:lnTo>
                    <a:pt x="13" y="8"/>
                  </a:lnTo>
                  <a:lnTo>
                    <a:pt x="13" y="9"/>
                  </a:lnTo>
                  <a:lnTo>
                    <a:pt x="11" y="9"/>
                  </a:lnTo>
                  <a:lnTo>
                    <a:pt x="11" y="11"/>
                  </a:lnTo>
                  <a:lnTo>
                    <a:pt x="9" y="11"/>
                  </a:lnTo>
                  <a:lnTo>
                    <a:pt x="9" y="13"/>
                  </a:lnTo>
                  <a:lnTo>
                    <a:pt x="12" y="11"/>
                  </a:lnTo>
                  <a:lnTo>
                    <a:pt x="9" y="11"/>
                  </a:lnTo>
                  <a:lnTo>
                    <a:pt x="9" y="12"/>
                  </a:lnTo>
                  <a:lnTo>
                    <a:pt x="6" y="13"/>
                  </a:lnTo>
                  <a:lnTo>
                    <a:pt x="5" y="13"/>
                  </a:lnTo>
                  <a:lnTo>
                    <a:pt x="5" y="15"/>
                  </a:lnTo>
                  <a:lnTo>
                    <a:pt x="4" y="15"/>
                  </a:lnTo>
                  <a:lnTo>
                    <a:pt x="4" y="17"/>
                  </a:lnTo>
                  <a:lnTo>
                    <a:pt x="2" y="17"/>
                  </a:lnTo>
                  <a:lnTo>
                    <a:pt x="2" y="20"/>
                  </a:lnTo>
                  <a:lnTo>
                    <a:pt x="5" y="17"/>
                  </a:lnTo>
                  <a:lnTo>
                    <a:pt x="2" y="17"/>
                  </a:lnTo>
                  <a:lnTo>
                    <a:pt x="2" y="19"/>
                  </a:lnTo>
                  <a:lnTo>
                    <a:pt x="1" y="19"/>
                  </a:lnTo>
                  <a:lnTo>
                    <a:pt x="1" y="23"/>
                  </a:lnTo>
                  <a:lnTo>
                    <a:pt x="4" y="20"/>
                  </a:lnTo>
                  <a:lnTo>
                    <a:pt x="1" y="20"/>
                  </a:lnTo>
                  <a:lnTo>
                    <a:pt x="1" y="22"/>
                  </a:lnTo>
                  <a:lnTo>
                    <a:pt x="0" y="22"/>
                  </a:lnTo>
                  <a:lnTo>
                    <a:pt x="0" y="34"/>
                  </a:lnTo>
                  <a:lnTo>
                    <a:pt x="1" y="34"/>
                  </a:lnTo>
                  <a:lnTo>
                    <a:pt x="1" y="35"/>
                  </a:lnTo>
                  <a:lnTo>
                    <a:pt x="4" y="35"/>
                  </a:lnTo>
                  <a:lnTo>
                    <a:pt x="1" y="32"/>
                  </a:lnTo>
                  <a:lnTo>
                    <a:pt x="1" y="36"/>
                  </a:lnTo>
                  <a:lnTo>
                    <a:pt x="2" y="36"/>
                  </a:lnTo>
                  <a:lnTo>
                    <a:pt x="2" y="38"/>
                  </a:lnTo>
                  <a:lnTo>
                    <a:pt x="5" y="38"/>
                  </a:lnTo>
                  <a:lnTo>
                    <a:pt x="2" y="35"/>
                  </a:lnTo>
                  <a:lnTo>
                    <a:pt x="2" y="38"/>
                  </a:lnTo>
                  <a:lnTo>
                    <a:pt x="4" y="38"/>
                  </a:lnTo>
                  <a:lnTo>
                    <a:pt x="4" y="40"/>
                  </a:lnTo>
                  <a:lnTo>
                    <a:pt x="5" y="40"/>
                  </a:lnTo>
                  <a:lnTo>
                    <a:pt x="5" y="42"/>
                  </a:lnTo>
                  <a:lnTo>
                    <a:pt x="6" y="42"/>
                  </a:lnTo>
                  <a:lnTo>
                    <a:pt x="9" y="43"/>
                  </a:lnTo>
                  <a:lnTo>
                    <a:pt x="9" y="44"/>
                  </a:lnTo>
                  <a:lnTo>
                    <a:pt x="12" y="44"/>
                  </a:lnTo>
                  <a:lnTo>
                    <a:pt x="9" y="42"/>
                  </a:lnTo>
                  <a:lnTo>
                    <a:pt x="9" y="44"/>
                  </a:lnTo>
                  <a:lnTo>
                    <a:pt x="11" y="44"/>
                  </a:lnTo>
                  <a:lnTo>
                    <a:pt x="11" y="46"/>
                  </a:lnTo>
                  <a:lnTo>
                    <a:pt x="13" y="46"/>
                  </a:lnTo>
                  <a:lnTo>
                    <a:pt x="13" y="47"/>
                  </a:lnTo>
                  <a:lnTo>
                    <a:pt x="16" y="47"/>
                  </a:lnTo>
                  <a:lnTo>
                    <a:pt x="13" y="44"/>
                  </a:lnTo>
                  <a:lnTo>
                    <a:pt x="13" y="47"/>
                  </a:lnTo>
                  <a:lnTo>
                    <a:pt x="15" y="47"/>
                  </a:lnTo>
                  <a:lnTo>
                    <a:pt x="15" y="48"/>
                  </a:lnTo>
                  <a:lnTo>
                    <a:pt x="19" y="48"/>
                  </a:lnTo>
                  <a:lnTo>
                    <a:pt x="19" y="50"/>
                  </a:lnTo>
                  <a:lnTo>
                    <a:pt x="23" y="50"/>
                  </a:lnTo>
                  <a:lnTo>
                    <a:pt x="20" y="47"/>
                  </a:lnTo>
                  <a:lnTo>
                    <a:pt x="20" y="50"/>
                  </a:lnTo>
                  <a:lnTo>
                    <a:pt x="21" y="50"/>
                  </a:lnTo>
                  <a:lnTo>
                    <a:pt x="21" y="51"/>
                  </a:lnTo>
                  <a:lnTo>
                    <a:pt x="27" y="51"/>
                  </a:lnTo>
                  <a:lnTo>
                    <a:pt x="27" y="52"/>
                  </a:lnTo>
                  <a:lnTo>
                    <a:pt x="32" y="52"/>
                  </a:lnTo>
                  <a:lnTo>
                    <a:pt x="32" y="54"/>
                  </a:lnTo>
                  <a:lnTo>
                    <a:pt x="40" y="54"/>
                  </a:lnTo>
                  <a:lnTo>
                    <a:pt x="40" y="55"/>
                  </a:lnTo>
                  <a:lnTo>
                    <a:pt x="1097" y="55"/>
                  </a:lnTo>
                  <a:lnTo>
                    <a:pt x="1097" y="54"/>
                  </a:lnTo>
                  <a:lnTo>
                    <a:pt x="1105" y="54"/>
                  </a:lnTo>
                  <a:lnTo>
                    <a:pt x="1105" y="52"/>
                  </a:lnTo>
                  <a:lnTo>
                    <a:pt x="1111" y="52"/>
                  </a:lnTo>
                  <a:lnTo>
                    <a:pt x="1111" y="51"/>
                  </a:lnTo>
                  <a:lnTo>
                    <a:pt x="1116" y="51"/>
                  </a:lnTo>
                  <a:lnTo>
                    <a:pt x="1116" y="50"/>
                  </a:lnTo>
                  <a:lnTo>
                    <a:pt x="1117" y="50"/>
                  </a:lnTo>
                  <a:lnTo>
                    <a:pt x="1117" y="47"/>
                  </a:lnTo>
                  <a:lnTo>
                    <a:pt x="1115" y="50"/>
                  </a:lnTo>
                  <a:lnTo>
                    <a:pt x="1119" y="50"/>
                  </a:lnTo>
                  <a:lnTo>
                    <a:pt x="1119" y="48"/>
                  </a:lnTo>
                  <a:lnTo>
                    <a:pt x="1123" y="48"/>
                  </a:lnTo>
                  <a:lnTo>
                    <a:pt x="1123" y="47"/>
                  </a:lnTo>
                  <a:lnTo>
                    <a:pt x="1124" y="47"/>
                  </a:lnTo>
                  <a:lnTo>
                    <a:pt x="1124" y="44"/>
                  </a:lnTo>
                  <a:lnTo>
                    <a:pt x="1121" y="47"/>
                  </a:lnTo>
                  <a:lnTo>
                    <a:pt x="1124" y="47"/>
                  </a:lnTo>
                  <a:lnTo>
                    <a:pt x="1124" y="46"/>
                  </a:lnTo>
                  <a:lnTo>
                    <a:pt x="1127" y="46"/>
                  </a:lnTo>
                  <a:lnTo>
                    <a:pt x="1127" y="44"/>
                  </a:lnTo>
                  <a:lnTo>
                    <a:pt x="1128" y="44"/>
                  </a:lnTo>
                  <a:lnTo>
                    <a:pt x="1128" y="42"/>
                  </a:lnTo>
                  <a:lnTo>
                    <a:pt x="1125" y="44"/>
                  </a:lnTo>
                  <a:lnTo>
                    <a:pt x="1128" y="44"/>
                  </a:lnTo>
                  <a:lnTo>
                    <a:pt x="1128" y="43"/>
                  </a:lnTo>
                  <a:lnTo>
                    <a:pt x="1131" y="42"/>
                  </a:lnTo>
                  <a:lnTo>
                    <a:pt x="1132" y="42"/>
                  </a:lnTo>
                  <a:lnTo>
                    <a:pt x="1132" y="40"/>
                  </a:lnTo>
                  <a:lnTo>
                    <a:pt x="1133" y="40"/>
                  </a:lnTo>
                  <a:lnTo>
                    <a:pt x="1133" y="38"/>
                  </a:lnTo>
                  <a:lnTo>
                    <a:pt x="1135" y="38"/>
                  </a:lnTo>
                  <a:lnTo>
                    <a:pt x="1135" y="35"/>
                  </a:lnTo>
                  <a:lnTo>
                    <a:pt x="1132" y="38"/>
                  </a:lnTo>
                  <a:lnTo>
                    <a:pt x="1135" y="38"/>
                  </a:lnTo>
                  <a:lnTo>
                    <a:pt x="1135" y="36"/>
                  </a:lnTo>
                  <a:lnTo>
                    <a:pt x="1136" y="36"/>
                  </a:lnTo>
                  <a:lnTo>
                    <a:pt x="1136" y="32"/>
                  </a:lnTo>
                  <a:lnTo>
                    <a:pt x="1133" y="35"/>
                  </a:lnTo>
                  <a:lnTo>
                    <a:pt x="1136" y="35"/>
                  </a:lnTo>
                  <a:lnTo>
                    <a:pt x="1136" y="34"/>
                  </a:lnTo>
                  <a:lnTo>
                    <a:pt x="1131" y="32"/>
                  </a:lnTo>
                  <a:lnTo>
                    <a:pt x="1135" y="28"/>
                  </a:lnTo>
                  <a:lnTo>
                    <a:pt x="1131" y="28"/>
                  </a:lnTo>
                  <a:lnTo>
                    <a:pt x="1131" y="30"/>
                  </a:lnTo>
                  <a:lnTo>
                    <a:pt x="1129" y="30"/>
                  </a:lnTo>
                  <a:lnTo>
                    <a:pt x="1129" y="35"/>
                  </a:lnTo>
                  <a:lnTo>
                    <a:pt x="1133" y="31"/>
                  </a:lnTo>
                  <a:lnTo>
                    <a:pt x="1129" y="31"/>
                  </a:lnTo>
                  <a:lnTo>
                    <a:pt x="1129" y="32"/>
                  </a:lnTo>
                  <a:lnTo>
                    <a:pt x="1128" y="32"/>
                  </a:lnTo>
                  <a:lnTo>
                    <a:pt x="1128" y="35"/>
                  </a:lnTo>
                  <a:lnTo>
                    <a:pt x="1127" y="35"/>
                  </a:lnTo>
                  <a:lnTo>
                    <a:pt x="1127" y="39"/>
                  </a:lnTo>
                  <a:lnTo>
                    <a:pt x="1131" y="35"/>
                  </a:lnTo>
                  <a:lnTo>
                    <a:pt x="1127" y="35"/>
                  </a:lnTo>
                  <a:lnTo>
                    <a:pt x="1127" y="36"/>
                  </a:lnTo>
                  <a:lnTo>
                    <a:pt x="1125" y="38"/>
                  </a:lnTo>
                  <a:lnTo>
                    <a:pt x="1123" y="38"/>
                  </a:lnTo>
                  <a:lnTo>
                    <a:pt x="1123" y="39"/>
                  </a:lnTo>
                  <a:lnTo>
                    <a:pt x="1121" y="39"/>
                  </a:lnTo>
                  <a:lnTo>
                    <a:pt x="1121" y="43"/>
                  </a:lnTo>
                  <a:lnTo>
                    <a:pt x="1125" y="39"/>
                  </a:lnTo>
                  <a:lnTo>
                    <a:pt x="1121" y="39"/>
                  </a:lnTo>
                  <a:lnTo>
                    <a:pt x="1121" y="40"/>
                  </a:lnTo>
                  <a:lnTo>
                    <a:pt x="1119" y="40"/>
                  </a:lnTo>
                  <a:lnTo>
                    <a:pt x="1119" y="42"/>
                  </a:lnTo>
                  <a:lnTo>
                    <a:pt x="1117" y="42"/>
                  </a:lnTo>
                  <a:lnTo>
                    <a:pt x="1117" y="46"/>
                  </a:lnTo>
                  <a:lnTo>
                    <a:pt x="1121" y="42"/>
                  </a:lnTo>
                  <a:lnTo>
                    <a:pt x="1116" y="42"/>
                  </a:lnTo>
                  <a:lnTo>
                    <a:pt x="1116" y="43"/>
                  </a:lnTo>
                  <a:lnTo>
                    <a:pt x="1112" y="43"/>
                  </a:lnTo>
                  <a:lnTo>
                    <a:pt x="1112" y="44"/>
                  </a:lnTo>
                  <a:lnTo>
                    <a:pt x="1111" y="44"/>
                  </a:lnTo>
                  <a:lnTo>
                    <a:pt x="1111" y="48"/>
                  </a:lnTo>
                  <a:lnTo>
                    <a:pt x="1115" y="44"/>
                  </a:lnTo>
                  <a:lnTo>
                    <a:pt x="1108" y="44"/>
                  </a:lnTo>
                  <a:lnTo>
                    <a:pt x="1108" y="46"/>
                  </a:lnTo>
                  <a:lnTo>
                    <a:pt x="1103" y="46"/>
                  </a:lnTo>
                  <a:lnTo>
                    <a:pt x="1103" y="47"/>
                  </a:lnTo>
                  <a:lnTo>
                    <a:pt x="1094" y="47"/>
                  </a:lnTo>
                  <a:lnTo>
                    <a:pt x="1094" y="48"/>
                  </a:lnTo>
                  <a:lnTo>
                    <a:pt x="43" y="48"/>
                  </a:lnTo>
                  <a:lnTo>
                    <a:pt x="43" y="47"/>
                  </a:lnTo>
                  <a:lnTo>
                    <a:pt x="35" y="47"/>
                  </a:lnTo>
                  <a:lnTo>
                    <a:pt x="35" y="46"/>
                  </a:lnTo>
                  <a:lnTo>
                    <a:pt x="29" y="46"/>
                  </a:lnTo>
                  <a:lnTo>
                    <a:pt x="29" y="44"/>
                  </a:lnTo>
                  <a:lnTo>
                    <a:pt x="23" y="44"/>
                  </a:lnTo>
                  <a:lnTo>
                    <a:pt x="27" y="48"/>
                  </a:lnTo>
                  <a:lnTo>
                    <a:pt x="27" y="44"/>
                  </a:lnTo>
                  <a:lnTo>
                    <a:pt x="25" y="44"/>
                  </a:lnTo>
                  <a:lnTo>
                    <a:pt x="25" y="43"/>
                  </a:lnTo>
                  <a:lnTo>
                    <a:pt x="21" y="43"/>
                  </a:lnTo>
                  <a:lnTo>
                    <a:pt x="21" y="42"/>
                  </a:lnTo>
                  <a:lnTo>
                    <a:pt x="16" y="42"/>
                  </a:lnTo>
                  <a:lnTo>
                    <a:pt x="20" y="46"/>
                  </a:lnTo>
                  <a:lnTo>
                    <a:pt x="20" y="42"/>
                  </a:lnTo>
                  <a:lnTo>
                    <a:pt x="19" y="42"/>
                  </a:lnTo>
                  <a:lnTo>
                    <a:pt x="19" y="40"/>
                  </a:lnTo>
                  <a:lnTo>
                    <a:pt x="16" y="40"/>
                  </a:lnTo>
                  <a:lnTo>
                    <a:pt x="16" y="39"/>
                  </a:lnTo>
                  <a:lnTo>
                    <a:pt x="12" y="39"/>
                  </a:lnTo>
                  <a:lnTo>
                    <a:pt x="16" y="43"/>
                  </a:lnTo>
                  <a:lnTo>
                    <a:pt x="16" y="39"/>
                  </a:lnTo>
                  <a:lnTo>
                    <a:pt x="15" y="39"/>
                  </a:lnTo>
                  <a:lnTo>
                    <a:pt x="15" y="38"/>
                  </a:lnTo>
                  <a:lnTo>
                    <a:pt x="12" y="38"/>
                  </a:lnTo>
                  <a:lnTo>
                    <a:pt x="11" y="36"/>
                  </a:lnTo>
                  <a:lnTo>
                    <a:pt x="11" y="35"/>
                  </a:lnTo>
                  <a:lnTo>
                    <a:pt x="6" y="35"/>
                  </a:lnTo>
                  <a:lnTo>
                    <a:pt x="11" y="39"/>
                  </a:lnTo>
                  <a:lnTo>
                    <a:pt x="11" y="35"/>
                  </a:lnTo>
                  <a:lnTo>
                    <a:pt x="9" y="35"/>
                  </a:lnTo>
                  <a:lnTo>
                    <a:pt x="9" y="32"/>
                  </a:lnTo>
                  <a:lnTo>
                    <a:pt x="8" y="32"/>
                  </a:lnTo>
                  <a:lnTo>
                    <a:pt x="8" y="31"/>
                  </a:lnTo>
                  <a:lnTo>
                    <a:pt x="4" y="31"/>
                  </a:lnTo>
                  <a:lnTo>
                    <a:pt x="8" y="35"/>
                  </a:lnTo>
                  <a:lnTo>
                    <a:pt x="8" y="30"/>
                  </a:lnTo>
                  <a:lnTo>
                    <a:pt x="6" y="30"/>
                  </a:lnTo>
                  <a:lnTo>
                    <a:pt x="6" y="28"/>
                  </a:lnTo>
                  <a:lnTo>
                    <a:pt x="2" y="28"/>
                  </a:lnTo>
                  <a:lnTo>
                    <a:pt x="6" y="32"/>
                  </a:lnTo>
                  <a:lnTo>
                    <a:pt x="6" y="23"/>
                  </a:lnTo>
                  <a:lnTo>
                    <a:pt x="2" y="27"/>
                  </a:lnTo>
                  <a:lnTo>
                    <a:pt x="6" y="27"/>
                  </a:lnTo>
                  <a:lnTo>
                    <a:pt x="6" y="26"/>
                  </a:lnTo>
                  <a:lnTo>
                    <a:pt x="8" y="26"/>
                  </a:lnTo>
                  <a:lnTo>
                    <a:pt x="8" y="20"/>
                  </a:lnTo>
                  <a:lnTo>
                    <a:pt x="4" y="24"/>
                  </a:lnTo>
                  <a:lnTo>
                    <a:pt x="8" y="24"/>
                  </a:lnTo>
                  <a:lnTo>
                    <a:pt x="8" y="23"/>
                  </a:lnTo>
                  <a:lnTo>
                    <a:pt x="9" y="23"/>
                  </a:lnTo>
                  <a:lnTo>
                    <a:pt x="9" y="20"/>
                  </a:lnTo>
                  <a:lnTo>
                    <a:pt x="11" y="20"/>
                  </a:lnTo>
                  <a:lnTo>
                    <a:pt x="11" y="16"/>
                  </a:lnTo>
                  <a:lnTo>
                    <a:pt x="6" y="20"/>
                  </a:lnTo>
                  <a:lnTo>
                    <a:pt x="11" y="20"/>
                  </a:lnTo>
                  <a:lnTo>
                    <a:pt x="11" y="19"/>
                  </a:lnTo>
                  <a:lnTo>
                    <a:pt x="12" y="17"/>
                  </a:lnTo>
                  <a:lnTo>
                    <a:pt x="15" y="17"/>
                  </a:lnTo>
                  <a:lnTo>
                    <a:pt x="15" y="16"/>
                  </a:lnTo>
                  <a:lnTo>
                    <a:pt x="16" y="16"/>
                  </a:lnTo>
                  <a:lnTo>
                    <a:pt x="16" y="12"/>
                  </a:lnTo>
                  <a:lnTo>
                    <a:pt x="12" y="16"/>
                  </a:lnTo>
                  <a:lnTo>
                    <a:pt x="16" y="16"/>
                  </a:lnTo>
                  <a:lnTo>
                    <a:pt x="16" y="15"/>
                  </a:lnTo>
                  <a:lnTo>
                    <a:pt x="19" y="15"/>
                  </a:lnTo>
                  <a:lnTo>
                    <a:pt x="19" y="13"/>
                  </a:lnTo>
                  <a:lnTo>
                    <a:pt x="20" y="13"/>
                  </a:lnTo>
                  <a:lnTo>
                    <a:pt x="20" y="9"/>
                  </a:lnTo>
                  <a:lnTo>
                    <a:pt x="16" y="13"/>
                  </a:lnTo>
                  <a:lnTo>
                    <a:pt x="21" y="13"/>
                  </a:lnTo>
                  <a:lnTo>
                    <a:pt x="21" y="12"/>
                  </a:lnTo>
                  <a:lnTo>
                    <a:pt x="25" y="12"/>
                  </a:lnTo>
                  <a:lnTo>
                    <a:pt x="25" y="11"/>
                  </a:lnTo>
                  <a:lnTo>
                    <a:pt x="27" y="11"/>
                  </a:lnTo>
                  <a:lnTo>
                    <a:pt x="27" y="7"/>
                  </a:lnTo>
                  <a:lnTo>
                    <a:pt x="23" y="11"/>
                  </a:lnTo>
                  <a:lnTo>
                    <a:pt x="29" y="11"/>
                  </a:lnTo>
                  <a:lnTo>
                    <a:pt x="29" y="9"/>
                  </a:lnTo>
                  <a:lnTo>
                    <a:pt x="35" y="9"/>
                  </a:lnTo>
                  <a:lnTo>
                    <a:pt x="35" y="8"/>
                  </a:lnTo>
                  <a:lnTo>
                    <a:pt x="43" y="8"/>
                  </a:lnTo>
                  <a:lnTo>
                    <a:pt x="43" y="7"/>
                  </a:lnTo>
                  <a:lnTo>
                    <a:pt x="52" y="7"/>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4" name="Freeform 18"/>
            <p:cNvSpPr>
              <a:spLocks/>
            </p:cNvSpPr>
            <p:nvPr/>
          </p:nvSpPr>
          <p:spPr bwMode="auto">
            <a:xfrm>
              <a:off x="3046413" y="2085975"/>
              <a:ext cx="1722438" cy="53975"/>
            </a:xfrm>
            <a:custGeom>
              <a:avLst/>
              <a:gdLst>
                <a:gd name="T0" fmla="*/ 2147483647 w 1085"/>
                <a:gd name="T1" fmla="*/ 2147483647 h 34"/>
                <a:gd name="T2" fmla="*/ 2147483647 w 1085"/>
                <a:gd name="T3" fmla="*/ 2147483647 h 34"/>
                <a:gd name="T4" fmla="*/ 2147483647 w 1085"/>
                <a:gd name="T5" fmla="*/ 2147483647 h 34"/>
                <a:gd name="T6" fmla="*/ 2147483647 w 1085"/>
                <a:gd name="T7" fmla="*/ 2147483647 h 34"/>
                <a:gd name="T8" fmla="*/ 2147483647 w 1085"/>
                <a:gd name="T9" fmla="*/ 2147483647 h 34"/>
                <a:gd name="T10" fmla="*/ 2147483647 w 1085"/>
                <a:gd name="T11" fmla="*/ 2147483647 h 34"/>
                <a:gd name="T12" fmla="*/ 2147483647 w 1085"/>
                <a:gd name="T13" fmla="*/ 2147483647 h 34"/>
                <a:gd name="T14" fmla="*/ 2147483647 w 1085"/>
                <a:gd name="T15" fmla="*/ 2147483647 h 34"/>
                <a:gd name="T16" fmla="*/ 2147483647 w 1085"/>
                <a:gd name="T17" fmla="*/ 2147483647 h 34"/>
                <a:gd name="T18" fmla="*/ 2147483647 w 1085"/>
                <a:gd name="T19" fmla="*/ 2147483647 h 34"/>
                <a:gd name="T20" fmla="*/ 2147483647 w 1085"/>
                <a:gd name="T21" fmla="*/ 2147483647 h 34"/>
                <a:gd name="T22" fmla="*/ 2147483647 w 1085"/>
                <a:gd name="T23" fmla="*/ 2147483647 h 34"/>
                <a:gd name="T24" fmla="*/ 2147483647 w 1085"/>
                <a:gd name="T25" fmla="*/ 2147483647 h 34"/>
                <a:gd name="T26" fmla="*/ 2147483647 w 1085"/>
                <a:gd name="T27" fmla="*/ 2147483647 h 34"/>
                <a:gd name="T28" fmla="*/ 2147483647 w 1085"/>
                <a:gd name="T29" fmla="*/ 2147483647 h 34"/>
                <a:gd name="T30" fmla="*/ 2147483647 w 1085"/>
                <a:gd name="T31" fmla="*/ 2147483647 h 34"/>
                <a:gd name="T32" fmla="*/ 2147483647 w 1085"/>
                <a:gd name="T33" fmla="*/ 2147483647 h 34"/>
                <a:gd name="T34" fmla="*/ 2147483647 w 1085"/>
                <a:gd name="T35" fmla="*/ 2147483647 h 34"/>
                <a:gd name="T36" fmla="*/ 2147483647 w 1085"/>
                <a:gd name="T37" fmla="*/ 2147483647 h 34"/>
                <a:gd name="T38" fmla="*/ 2147483647 w 1085"/>
                <a:gd name="T39" fmla="*/ 2147483647 h 34"/>
                <a:gd name="T40" fmla="*/ 2147483647 w 1085"/>
                <a:gd name="T41" fmla="*/ 2147483647 h 34"/>
                <a:gd name="T42" fmla="*/ 2147483647 w 1085"/>
                <a:gd name="T43" fmla="*/ 2147483647 h 34"/>
                <a:gd name="T44" fmla="*/ 2147483647 w 1085"/>
                <a:gd name="T45" fmla="*/ 0 h 34"/>
                <a:gd name="T46" fmla="*/ 0 w 1085"/>
                <a:gd name="T47" fmla="*/ 2147483647 h 34"/>
                <a:gd name="T48" fmla="*/ 2147483647 w 1085"/>
                <a:gd name="T49" fmla="*/ 2147483647 h 34"/>
                <a:gd name="T50" fmla="*/ 2147483647 w 1085"/>
                <a:gd name="T51" fmla="*/ 2147483647 h 34"/>
                <a:gd name="T52" fmla="*/ 2147483647 w 1085"/>
                <a:gd name="T53" fmla="*/ 2147483647 h 34"/>
                <a:gd name="T54" fmla="*/ 2147483647 w 1085"/>
                <a:gd name="T55" fmla="*/ 2147483647 h 34"/>
                <a:gd name="T56" fmla="*/ 2147483647 w 1085"/>
                <a:gd name="T57" fmla="*/ 2147483647 h 34"/>
                <a:gd name="T58" fmla="*/ 2147483647 w 1085"/>
                <a:gd name="T59" fmla="*/ 2147483647 h 34"/>
                <a:gd name="T60" fmla="*/ 2147483647 w 1085"/>
                <a:gd name="T61" fmla="*/ 2147483647 h 34"/>
                <a:gd name="T62" fmla="*/ 2147483647 w 1085"/>
                <a:gd name="T63" fmla="*/ 2147483647 h 34"/>
                <a:gd name="T64" fmla="*/ 2147483647 w 1085"/>
                <a:gd name="T65" fmla="*/ 2147483647 h 34"/>
                <a:gd name="T66" fmla="*/ 2147483647 w 1085"/>
                <a:gd name="T67" fmla="*/ 2147483647 h 34"/>
                <a:gd name="T68" fmla="*/ 2147483647 w 1085"/>
                <a:gd name="T69" fmla="*/ 2147483647 h 34"/>
                <a:gd name="T70" fmla="*/ 2147483647 w 1085"/>
                <a:gd name="T71" fmla="*/ 2147483647 h 34"/>
                <a:gd name="T72" fmla="*/ 2147483647 w 1085"/>
                <a:gd name="T73" fmla="*/ 2147483647 h 34"/>
                <a:gd name="T74" fmla="*/ 2147483647 w 1085"/>
                <a:gd name="T75" fmla="*/ 2147483647 h 34"/>
                <a:gd name="T76" fmla="*/ 2147483647 w 1085"/>
                <a:gd name="T77" fmla="*/ 2147483647 h 34"/>
                <a:gd name="T78" fmla="*/ 2147483647 w 1085"/>
                <a:gd name="T79" fmla="*/ 2147483647 h 34"/>
                <a:gd name="T80" fmla="*/ 2147483647 w 1085"/>
                <a:gd name="T81" fmla="*/ 2147483647 h 34"/>
                <a:gd name="T82" fmla="*/ 2147483647 w 1085"/>
                <a:gd name="T83" fmla="*/ 2147483647 h 34"/>
                <a:gd name="T84" fmla="*/ 2147483647 w 1085"/>
                <a:gd name="T85" fmla="*/ 2147483647 h 34"/>
                <a:gd name="T86" fmla="*/ 2147483647 w 1085"/>
                <a:gd name="T87" fmla="*/ 2147483647 h 34"/>
                <a:gd name="T88" fmla="*/ 2147483647 w 1085"/>
                <a:gd name="T89" fmla="*/ 2147483647 h 34"/>
                <a:gd name="T90" fmla="*/ 2147483647 w 1085"/>
                <a:gd name="T91" fmla="*/ 2147483647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5"/>
                <a:gd name="T139" fmla="*/ 0 h 34"/>
                <a:gd name="T140" fmla="*/ 1085 w 1085"/>
                <a:gd name="T141" fmla="*/ 34 h 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5" h="34">
                  <a:moveTo>
                    <a:pt x="1084" y="34"/>
                  </a:moveTo>
                  <a:lnTo>
                    <a:pt x="1085" y="34"/>
                  </a:lnTo>
                  <a:lnTo>
                    <a:pt x="1085" y="22"/>
                  </a:lnTo>
                  <a:lnTo>
                    <a:pt x="1084" y="22"/>
                  </a:lnTo>
                  <a:lnTo>
                    <a:pt x="1084" y="20"/>
                  </a:lnTo>
                  <a:lnTo>
                    <a:pt x="1081" y="20"/>
                  </a:lnTo>
                  <a:lnTo>
                    <a:pt x="1084" y="23"/>
                  </a:lnTo>
                  <a:lnTo>
                    <a:pt x="1084" y="19"/>
                  </a:lnTo>
                  <a:lnTo>
                    <a:pt x="1083" y="19"/>
                  </a:lnTo>
                  <a:lnTo>
                    <a:pt x="1083" y="17"/>
                  </a:lnTo>
                  <a:lnTo>
                    <a:pt x="1080" y="17"/>
                  </a:lnTo>
                  <a:lnTo>
                    <a:pt x="1083" y="20"/>
                  </a:lnTo>
                  <a:lnTo>
                    <a:pt x="1083" y="17"/>
                  </a:lnTo>
                  <a:lnTo>
                    <a:pt x="1081" y="17"/>
                  </a:lnTo>
                  <a:lnTo>
                    <a:pt x="1081" y="15"/>
                  </a:lnTo>
                  <a:lnTo>
                    <a:pt x="1080" y="15"/>
                  </a:lnTo>
                  <a:lnTo>
                    <a:pt x="1080" y="13"/>
                  </a:lnTo>
                  <a:lnTo>
                    <a:pt x="1079" y="13"/>
                  </a:lnTo>
                  <a:lnTo>
                    <a:pt x="1076" y="12"/>
                  </a:lnTo>
                  <a:lnTo>
                    <a:pt x="1076" y="11"/>
                  </a:lnTo>
                  <a:lnTo>
                    <a:pt x="1073" y="11"/>
                  </a:lnTo>
                  <a:lnTo>
                    <a:pt x="1076" y="13"/>
                  </a:lnTo>
                  <a:lnTo>
                    <a:pt x="1076" y="11"/>
                  </a:lnTo>
                  <a:lnTo>
                    <a:pt x="1075" y="11"/>
                  </a:lnTo>
                  <a:lnTo>
                    <a:pt x="1075" y="9"/>
                  </a:lnTo>
                  <a:lnTo>
                    <a:pt x="1072" y="9"/>
                  </a:lnTo>
                  <a:lnTo>
                    <a:pt x="1072" y="8"/>
                  </a:lnTo>
                  <a:lnTo>
                    <a:pt x="1069" y="8"/>
                  </a:lnTo>
                  <a:lnTo>
                    <a:pt x="1072" y="11"/>
                  </a:lnTo>
                  <a:lnTo>
                    <a:pt x="1072" y="8"/>
                  </a:lnTo>
                  <a:lnTo>
                    <a:pt x="1071" y="8"/>
                  </a:lnTo>
                  <a:lnTo>
                    <a:pt x="1071" y="7"/>
                  </a:lnTo>
                  <a:lnTo>
                    <a:pt x="1067" y="7"/>
                  </a:lnTo>
                  <a:lnTo>
                    <a:pt x="1067" y="5"/>
                  </a:lnTo>
                  <a:lnTo>
                    <a:pt x="1063" y="5"/>
                  </a:lnTo>
                  <a:lnTo>
                    <a:pt x="1065" y="8"/>
                  </a:lnTo>
                  <a:lnTo>
                    <a:pt x="1065" y="5"/>
                  </a:lnTo>
                  <a:lnTo>
                    <a:pt x="1064" y="5"/>
                  </a:lnTo>
                  <a:lnTo>
                    <a:pt x="1064" y="4"/>
                  </a:lnTo>
                  <a:lnTo>
                    <a:pt x="1059" y="4"/>
                  </a:lnTo>
                  <a:lnTo>
                    <a:pt x="1059" y="3"/>
                  </a:lnTo>
                  <a:lnTo>
                    <a:pt x="1053" y="3"/>
                  </a:lnTo>
                  <a:lnTo>
                    <a:pt x="1053" y="1"/>
                  </a:lnTo>
                  <a:lnTo>
                    <a:pt x="1045" y="1"/>
                  </a:lnTo>
                  <a:lnTo>
                    <a:pt x="1045" y="0"/>
                  </a:lnTo>
                  <a:lnTo>
                    <a:pt x="1044" y="0"/>
                  </a:lnTo>
                  <a:lnTo>
                    <a:pt x="0" y="0"/>
                  </a:lnTo>
                  <a:lnTo>
                    <a:pt x="0" y="7"/>
                  </a:lnTo>
                  <a:lnTo>
                    <a:pt x="1042" y="7"/>
                  </a:lnTo>
                  <a:lnTo>
                    <a:pt x="1042" y="8"/>
                  </a:lnTo>
                  <a:lnTo>
                    <a:pt x="1051" y="8"/>
                  </a:lnTo>
                  <a:lnTo>
                    <a:pt x="1051" y="9"/>
                  </a:lnTo>
                  <a:lnTo>
                    <a:pt x="1056" y="9"/>
                  </a:lnTo>
                  <a:lnTo>
                    <a:pt x="1056" y="11"/>
                  </a:lnTo>
                  <a:lnTo>
                    <a:pt x="1063" y="11"/>
                  </a:lnTo>
                  <a:lnTo>
                    <a:pt x="1059" y="7"/>
                  </a:lnTo>
                  <a:lnTo>
                    <a:pt x="1059" y="11"/>
                  </a:lnTo>
                  <a:lnTo>
                    <a:pt x="1060" y="11"/>
                  </a:lnTo>
                  <a:lnTo>
                    <a:pt x="1060" y="12"/>
                  </a:lnTo>
                  <a:lnTo>
                    <a:pt x="1064" y="12"/>
                  </a:lnTo>
                  <a:lnTo>
                    <a:pt x="1064" y="13"/>
                  </a:lnTo>
                  <a:lnTo>
                    <a:pt x="1069" y="13"/>
                  </a:lnTo>
                  <a:lnTo>
                    <a:pt x="1065" y="9"/>
                  </a:lnTo>
                  <a:lnTo>
                    <a:pt x="1065" y="13"/>
                  </a:lnTo>
                  <a:lnTo>
                    <a:pt x="1067" y="13"/>
                  </a:lnTo>
                  <a:lnTo>
                    <a:pt x="1067" y="15"/>
                  </a:lnTo>
                  <a:lnTo>
                    <a:pt x="1069" y="15"/>
                  </a:lnTo>
                  <a:lnTo>
                    <a:pt x="1069" y="16"/>
                  </a:lnTo>
                  <a:lnTo>
                    <a:pt x="1073" y="16"/>
                  </a:lnTo>
                  <a:lnTo>
                    <a:pt x="1069" y="12"/>
                  </a:lnTo>
                  <a:lnTo>
                    <a:pt x="1069" y="16"/>
                  </a:lnTo>
                  <a:lnTo>
                    <a:pt x="1071" y="16"/>
                  </a:lnTo>
                  <a:lnTo>
                    <a:pt x="1071" y="17"/>
                  </a:lnTo>
                  <a:lnTo>
                    <a:pt x="1073" y="17"/>
                  </a:lnTo>
                  <a:lnTo>
                    <a:pt x="1075" y="19"/>
                  </a:lnTo>
                  <a:lnTo>
                    <a:pt x="1075" y="20"/>
                  </a:lnTo>
                  <a:lnTo>
                    <a:pt x="1079" y="20"/>
                  </a:lnTo>
                  <a:lnTo>
                    <a:pt x="1075" y="16"/>
                  </a:lnTo>
                  <a:lnTo>
                    <a:pt x="1075" y="20"/>
                  </a:lnTo>
                  <a:lnTo>
                    <a:pt x="1076" y="20"/>
                  </a:lnTo>
                  <a:lnTo>
                    <a:pt x="1076" y="23"/>
                  </a:lnTo>
                  <a:lnTo>
                    <a:pt x="1077" y="23"/>
                  </a:lnTo>
                  <a:lnTo>
                    <a:pt x="1077" y="24"/>
                  </a:lnTo>
                  <a:lnTo>
                    <a:pt x="1081" y="24"/>
                  </a:lnTo>
                  <a:lnTo>
                    <a:pt x="1077" y="20"/>
                  </a:lnTo>
                  <a:lnTo>
                    <a:pt x="1077" y="26"/>
                  </a:lnTo>
                  <a:lnTo>
                    <a:pt x="1079" y="26"/>
                  </a:lnTo>
                  <a:lnTo>
                    <a:pt x="1079" y="27"/>
                  </a:lnTo>
                  <a:lnTo>
                    <a:pt x="1083" y="27"/>
                  </a:lnTo>
                  <a:lnTo>
                    <a:pt x="1079" y="23"/>
                  </a:lnTo>
                  <a:lnTo>
                    <a:pt x="1079" y="32"/>
                  </a:lnTo>
                  <a:lnTo>
                    <a:pt x="1084"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5" name="Freeform 22"/>
            <p:cNvSpPr>
              <a:spLocks/>
            </p:cNvSpPr>
            <p:nvPr/>
          </p:nvSpPr>
          <p:spPr bwMode="auto">
            <a:xfrm>
              <a:off x="4681538" y="2097087"/>
              <a:ext cx="74613" cy="63500"/>
            </a:xfrm>
            <a:custGeom>
              <a:avLst/>
              <a:gdLst>
                <a:gd name="T0" fmla="*/ 2147483647 w 47"/>
                <a:gd name="T1" fmla="*/ 0 h 40"/>
                <a:gd name="T2" fmla="*/ 2147483647 w 47"/>
                <a:gd name="T3" fmla="*/ 2147483647 h 40"/>
                <a:gd name="T4" fmla="*/ 2147483647 w 47"/>
                <a:gd name="T5" fmla="*/ 2147483647 h 40"/>
                <a:gd name="T6" fmla="*/ 2147483647 w 47"/>
                <a:gd name="T7" fmla="*/ 2147483647 h 40"/>
                <a:gd name="T8" fmla="*/ 2147483647 w 47"/>
                <a:gd name="T9" fmla="*/ 2147483647 h 40"/>
                <a:gd name="T10" fmla="*/ 2147483647 w 47"/>
                <a:gd name="T11" fmla="*/ 2147483647 h 40"/>
                <a:gd name="T12" fmla="*/ 2147483647 w 47"/>
                <a:gd name="T13" fmla="*/ 2147483647 h 40"/>
                <a:gd name="T14" fmla="*/ 2147483647 w 47"/>
                <a:gd name="T15" fmla="*/ 2147483647 h 40"/>
                <a:gd name="T16" fmla="*/ 2147483647 w 47"/>
                <a:gd name="T17" fmla="*/ 2147483647 h 40"/>
                <a:gd name="T18" fmla="*/ 0 w 47"/>
                <a:gd name="T19" fmla="*/ 2147483647 h 40"/>
                <a:gd name="T20" fmla="*/ 0 w 47"/>
                <a:gd name="T21" fmla="*/ 2147483647 h 40"/>
                <a:gd name="T22" fmla="*/ 2147483647 w 47"/>
                <a:gd name="T23" fmla="*/ 2147483647 h 40"/>
                <a:gd name="T24" fmla="*/ 2147483647 w 47"/>
                <a:gd name="T25" fmla="*/ 2147483647 h 40"/>
                <a:gd name="T26" fmla="*/ 2147483647 w 47"/>
                <a:gd name="T27" fmla="*/ 2147483647 h 40"/>
                <a:gd name="T28" fmla="*/ 2147483647 w 47"/>
                <a:gd name="T29" fmla="*/ 2147483647 h 40"/>
                <a:gd name="T30" fmla="*/ 2147483647 w 47"/>
                <a:gd name="T31" fmla="*/ 2147483647 h 40"/>
                <a:gd name="T32" fmla="*/ 2147483647 w 47"/>
                <a:gd name="T33" fmla="*/ 2147483647 h 40"/>
                <a:gd name="T34" fmla="*/ 2147483647 w 47"/>
                <a:gd name="T35" fmla="*/ 2147483647 h 40"/>
                <a:gd name="T36" fmla="*/ 2147483647 w 47"/>
                <a:gd name="T37" fmla="*/ 2147483647 h 40"/>
                <a:gd name="T38" fmla="*/ 2147483647 w 47"/>
                <a:gd name="T39" fmla="*/ 2147483647 h 40"/>
                <a:gd name="T40" fmla="*/ 2147483647 w 47"/>
                <a:gd name="T41" fmla="*/ 2147483647 h 40"/>
                <a:gd name="T42" fmla="*/ 2147483647 w 47"/>
                <a:gd name="T43" fmla="*/ 2147483647 h 40"/>
                <a:gd name="T44" fmla="*/ 2147483647 w 47"/>
                <a:gd name="T45" fmla="*/ 2147483647 h 40"/>
                <a:gd name="T46" fmla="*/ 2147483647 w 47"/>
                <a:gd name="T47" fmla="*/ 2147483647 h 40"/>
                <a:gd name="T48" fmla="*/ 2147483647 w 47"/>
                <a:gd name="T49" fmla="*/ 2147483647 h 40"/>
                <a:gd name="T50" fmla="*/ 2147483647 w 47"/>
                <a:gd name="T51" fmla="*/ 2147483647 h 40"/>
                <a:gd name="T52" fmla="*/ 2147483647 w 47"/>
                <a:gd name="T53" fmla="*/ 2147483647 h 40"/>
                <a:gd name="T54" fmla="*/ 2147483647 w 47"/>
                <a:gd name="T55" fmla="*/ 2147483647 h 40"/>
                <a:gd name="T56" fmla="*/ 2147483647 w 47"/>
                <a:gd name="T57" fmla="*/ 2147483647 h 40"/>
                <a:gd name="T58" fmla="*/ 2147483647 w 47"/>
                <a:gd name="T59" fmla="*/ 2147483647 h 40"/>
                <a:gd name="T60" fmla="*/ 2147483647 w 47"/>
                <a:gd name="T61" fmla="*/ 2147483647 h 40"/>
                <a:gd name="T62" fmla="*/ 2147483647 w 47"/>
                <a:gd name="T63" fmla="*/ 2147483647 h 40"/>
                <a:gd name="T64" fmla="*/ 2147483647 w 47"/>
                <a:gd name="T65" fmla="*/ 2147483647 h 40"/>
                <a:gd name="T66" fmla="*/ 2147483647 w 47"/>
                <a:gd name="T67" fmla="*/ 2147483647 h 40"/>
                <a:gd name="T68" fmla="*/ 2147483647 w 47"/>
                <a:gd name="T69" fmla="*/ 2147483647 h 40"/>
                <a:gd name="T70" fmla="*/ 2147483647 w 47"/>
                <a:gd name="T71" fmla="*/ 2147483647 h 40"/>
                <a:gd name="T72" fmla="*/ 2147483647 w 47"/>
                <a:gd name="T73" fmla="*/ 2147483647 h 40"/>
                <a:gd name="T74" fmla="*/ 2147483647 w 47"/>
                <a:gd name="T75" fmla="*/ 2147483647 h 40"/>
                <a:gd name="T76" fmla="*/ 2147483647 w 47"/>
                <a:gd name="T77" fmla="*/ 2147483647 h 40"/>
                <a:gd name="T78" fmla="*/ 2147483647 w 47"/>
                <a:gd name="T79" fmla="*/ 0 h 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
                <a:gd name="T121" fmla="*/ 0 h 40"/>
                <a:gd name="T122" fmla="*/ 47 w 47"/>
                <a:gd name="T123" fmla="*/ 40 h 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 h="40">
                  <a:moveTo>
                    <a:pt x="23" y="0"/>
                  </a:moveTo>
                  <a:lnTo>
                    <a:pt x="18" y="0"/>
                  </a:lnTo>
                  <a:lnTo>
                    <a:pt x="18" y="1"/>
                  </a:lnTo>
                  <a:lnTo>
                    <a:pt x="14" y="1"/>
                  </a:lnTo>
                  <a:lnTo>
                    <a:pt x="14" y="2"/>
                  </a:lnTo>
                  <a:lnTo>
                    <a:pt x="11" y="2"/>
                  </a:lnTo>
                  <a:lnTo>
                    <a:pt x="10" y="4"/>
                  </a:lnTo>
                  <a:lnTo>
                    <a:pt x="8" y="4"/>
                  </a:lnTo>
                  <a:lnTo>
                    <a:pt x="8" y="5"/>
                  </a:lnTo>
                  <a:lnTo>
                    <a:pt x="7" y="5"/>
                  </a:lnTo>
                  <a:lnTo>
                    <a:pt x="7" y="6"/>
                  </a:lnTo>
                  <a:lnTo>
                    <a:pt x="6" y="6"/>
                  </a:lnTo>
                  <a:lnTo>
                    <a:pt x="6" y="8"/>
                  </a:lnTo>
                  <a:lnTo>
                    <a:pt x="4" y="8"/>
                  </a:lnTo>
                  <a:lnTo>
                    <a:pt x="4" y="9"/>
                  </a:lnTo>
                  <a:lnTo>
                    <a:pt x="3" y="9"/>
                  </a:lnTo>
                  <a:lnTo>
                    <a:pt x="3" y="12"/>
                  </a:lnTo>
                  <a:lnTo>
                    <a:pt x="2" y="12"/>
                  </a:lnTo>
                  <a:lnTo>
                    <a:pt x="2" y="15"/>
                  </a:lnTo>
                  <a:lnTo>
                    <a:pt x="0" y="16"/>
                  </a:lnTo>
                  <a:lnTo>
                    <a:pt x="0" y="20"/>
                  </a:lnTo>
                  <a:lnTo>
                    <a:pt x="0" y="24"/>
                  </a:lnTo>
                  <a:lnTo>
                    <a:pt x="2" y="25"/>
                  </a:lnTo>
                  <a:lnTo>
                    <a:pt x="2" y="28"/>
                  </a:lnTo>
                  <a:lnTo>
                    <a:pt x="3" y="28"/>
                  </a:lnTo>
                  <a:lnTo>
                    <a:pt x="3" y="31"/>
                  </a:lnTo>
                  <a:lnTo>
                    <a:pt x="4" y="31"/>
                  </a:lnTo>
                  <a:lnTo>
                    <a:pt x="4" y="32"/>
                  </a:lnTo>
                  <a:lnTo>
                    <a:pt x="6" y="32"/>
                  </a:lnTo>
                  <a:lnTo>
                    <a:pt x="6" y="33"/>
                  </a:lnTo>
                  <a:lnTo>
                    <a:pt x="7" y="33"/>
                  </a:lnTo>
                  <a:lnTo>
                    <a:pt x="7" y="35"/>
                  </a:lnTo>
                  <a:lnTo>
                    <a:pt x="8" y="35"/>
                  </a:lnTo>
                  <a:lnTo>
                    <a:pt x="8" y="36"/>
                  </a:lnTo>
                  <a:lnTo>
                    <a:pt x="10" y="36"/>
                  </a:lnTo>
                  <a:lnTo>
                    <a:pt x="11" y="37"/>
                  </a:lnTo>
                  <a:lnTo>
                    <a:pt x="14" y="37"/>
                  </a:lnTo>
                  <a:lnTo>
                    <a:pt x="14" y="39"/>
                  </a:lnTo>
                  <a:lnTo>
                    <a:pt x="18" y="39"/>
                  </a:lnTo>
                  <a:lnTo>
                    <a:pt x="18" y="40"/>
                  </a:lnTo>
                  <a:lnTo>
                    <a:pt x="23" y="40"/>
                  </a:lnTo>
                  <a:lnTo>
                    <a:pt x="30" y="40"/>
                  </a:lnTo>
                  <a:lnTo>
                    <a:pt x="30" y="39"/>
                  </a:lnTo>
                  <a:lnTo>
                    <a:pt x="34" y="39"/>
                  </a:lnTo>
                  <a:lnTo>
                    <a:pt x="34" y="37"/>
                  </a:lnTo>
                  <a:lnTo>
                    <a:pt x="37" y="37"/>
                  </a:lnTo>
                  <a:lnTo>
                    <a:pt x="38" y="36"/>
                  </a:lnTo>
                  <a:lnTo>
                    <a:pt x="39" y="36"/>
                  </a:lnTo>
                  <a:lnTo>
                    <a:pt x="39" y="35"/>
                  </a:lnTo>
                  <a:lnTo>
                    <a:pt x="41" y="35"/>
                  </a:lnTo>
                  <a:lnTo>
                    <a:pt x="41" y="33"/>
                  </a:lnTo>
                  <a:lnTo>
                    <a:pt x="42" y="33"/>
                  </a:lnTo>
                  <a:lnTo>
                    <a:pt x="42" y="32"/>
                  </a:lnTo>
                  <a:lnTo>
                    <a:pt x="43" y="32"/>
                  </a:lnTo>
                  <a:lnTo>
                    <a:pt x="43" y="31"/>
                  </a:lnTo>
                  <a:lnTo>
                    <a:pt x="45" y="31"/>
                  </a:lnTo>
                  <a:lnTo>
                    <a:pt x="45" y="28"/>
                  </a:lnTo>
                  <a:lnTo>
                    <a:pt x="46" y="28"/>
                  </a:lnTo>
                  <a:lnTo>
                    <a:pt x="46" y="25"/>
                  </a:lnTo>
                  <a:lnTo>
                    <a:pt x="47" y="24"/>
                  </a:lnTo>
                  <a:lnTo>
                    <a:pt x="47" y="20"/>
                  </a:lnTo>
                  <a:lnTo>
                    <a:pt x="47" y="16"/>
                  </a:lnTo>
                  <a:lnTo>
                    <a:pt x="46" y="15"/>
                  </a:lnTo>
                  <a:lnTo>
                    <a:pt x="46" y="12"/>
                  </a:lnTo>
                  <a:lnTo>
                    <a:pt x="45" y="12"/>
                  </a:lnTo>
                  <a:lnTo>
                    <a:pt x="45" y="9"/>
                  </a:lnTo>
                  <a:lnTo>
                    <a:pt x="43" y="9"/>
                  </a:lnTo>
                  <a:lnTo>
                    <a:pt x="43" y="8"/>
                  </a:lnTo>
                  <a:lnTo>
                    <a:pt x="42" y="8"/>
                  </a:lnTo>
                  <a:lnTo>
                    <a:pt x="42" y="6"/>
                  </a:lnTo>
                  <a:lnTo>
                    <a:pt x="41" y="6"/>
                  </a:lnTo>
                  <a:lnTo>
                    <a:pt x="41" y="5"/>
                  </a:lnTo>
                  <a:lnTo>
                    <a:pt x="39" y="5"/>
                  </a:lnTo>
                  <a:lnTo>
                    <a:pt x="39" y="4"/>
                  </a:lnTo>
                  <a:lnTo>
                    <a:pt x="38" y="4"/>
                  </a:lnTo>
                  <a:lnTo>
                    <a:pt x="37" y="2"/>
                  </a:lnTo>
                  <a:lnTo>
                    <a:pt x="34" y="2"/>
                  </a:lnTo>
                  <a:lnTo>
                    <a:pt x="34" y="1"/>
                  </a:lnTo>
                  <a:lnTo>
                    <a:pt x="30" y="1"/>
                  </a:lnTo>
                  <a:lnTo>
                    <a:pt x="30" y="0"/>
                  </a:lnTo>
                  <a:lnTo>
                    <a:pt x="2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6" name="Freeform 23"/>
            <p:cNvSpPr>
              <a:spLocks/>
            </p:cNvSpPr>
            <p:nvPr/>
          </p:nvSpPr>
          <p:spPr bwMode="auto">
            <a:xfrm>
              <a:off x="4678363" y="2090737"/>
              <a:ext cx="82550" cy="76200"/>
            </a:xfrm>
            <a:custGeom>
              <a:avLst/>
              <a:gdLst>
                <a:gd name="T0" fmla="*/ 2147483647 w 52"/>
                <a:gd name="T1" fmla="*/ 2147483647 h 48"/>
                <a:gd name="T2" fmla="*/ 2147483647 w 52"/>
                <a:gd name="T3" fmla="*/ 2147483647 h 48"/>
                <a:gd name="T4" fmla="*/ 2147483647 w 52"/>
                <a:gd name="T5" fmla="*/ 2147483647 h 48"/>
                <a:gd name="T6" fmla="*/ 2147483647 w 52"/>
                <a:gd name="T7" fmla="*/ 2147483647 h 48"/>
                <a:gd name="T8" fmla="*/ 2147483647 w 52"/>
                <a:gd name="T9" fmla="*/ 2147483647 h 48"/>
                <a:gd name="T10" fmla="*/ 2147483647 w 52"/>
                <a:gd name="T11" fmla="*/ 2147483647 h 48"/>
                <a:gd name="T12" fmla="*/ 2147483647 w 52"/>
                <a:gd name="T13" fmla="*/ 2147483647 h 48"/>
                <a:gd name="T14" fmla="*/ 2147483647 w 52"/>
                <a:gd name="T15" fmla="*/ 2147483647 h 48"/>
                <a:gd name="T16" fmla="*/ 2147483647 w 52"/>
                <a:gd name="T17" fmla="*/ 2147483647 h 48"/>
                <a:gd name="T18" fmla="*/ 2147483647 w 52"/>
                <a:gd name="T19" fmla="*/ 2147483647 h 48"/>
                <a:gd name="T20" fmla="*/ 2147483647 w 52"/>
                <a:gd name="T21" fmla="*/ 2147483647 h 48"/>
                <a:gd name="T22" fmla="*/ 2147483647 w 52"/>
                <a:gd name="T23" fmla="*/ 2147483647 h 48"/>
                <a:gd name="T24" fmla="*/ 2147483647 w 52"/>
                <a:gd name="T25" fmla="*/ 2147483647 h 48"/>
                <a:gd name="T26" fmla="*/ 2147483647 w 52"/>
                <a:gd name="T27" fmla="*/ 2147483647 h 48"/>
                <a:gd name="T28" fmla="*/ 2147483647 w 52"/>
                <a:gd name="T29" fmla="*/ 2147483647 h 48"/>
                <a:gd name="T30" fmla="*/ 2147483647 w 52"/>
                <a:gd name="T31" fmla="*/ 2147483647 h 48"/>
                <a:gd name="T32" fmla="*/ 2147483647 w 52"/>
                <a:gd name="T33" fmla="*/ 2147483647 h 48"/>
                <a:gd name="T34" fmla="*/ 2147483647 w 52"/>
                <a:gd name="T35" fmla="*/ 2147483647 h 48"/>
                <a:gd name="T36" fmla="*/ 2147483647 w 52"/>
                <a:gd name="T37" fmla="*/ 2147483647 h 48"/>
                <a:gd name="T38" fmla="*/ 2147483647 w 52"/>
                <a:gd name="T39" fmla="*/ 2147483647 h 48"/>
                <a:gd name="T40" fmla="*/ 2147483647 w 52"/>
                <a:gd name="T41" fmla="*/ 2147483647 h 48"/>
                <a:gd name="T42" fmla="*/ 2147483647 w 52"/>
                <a:gd name="T43" fmla="*/ 2147483647 h 48"/>
                <a:gd name="T44" fmla="*/ 2147483647 w 52"/>
                <a:gd name="T45" fmla="*/ 2147483647 h 48"/>
                <a:gd name="T46" fmla="*/ 2147483647 w 52"/>
                <a:gd name="T47" fmla="*/ 2147483647 h 48"/>
                <a:gd name="T48" fmla="*/ 2147483647 w 52"/>
                <a:gd name="T49" fmla="*/ 2147483647 h 48"/>
                <a:gd name="T50" fmla="*/ 2147483647 w 52"/>
                <a:gd name="T51" fmla="*/ 2147483647 h 48"/>
                <a:gd name="T52" fmla="*/ 2147483647 w 52"/>
                <a:gd name="T53" fmla="*/ 2147483647 h 48"/>
                <a:gd name="T54" fmla="*/ 2147483647 w 52"/>
                <a:gd name="T55" fmla="*/ 2147483647 h 48"/>
                <a:gd name="T56" fmla="*/ 2147483647 w 52"/>
                <a:gd name="T57" fmla="*/ 2147483647 h 48"/>
                <a:gd name="T58" fmla="*/ 2147483647 w 52"/>
                <a:gd name="T59" fmla="*/ 2147483647 h 48"/>
                <a:gd name="T60" fmla="*/ 2147483647 w 52"/>
                <a:gd name="T61" fmla="*/ 2147483647 h 48"/>
                <a:gd name="T62" fmla="*/ 2147483647 w 52"/>
                <a:gd name="T63" fmla="*/ 2147483647 h 48"/>
                <a:gd name="T64" fmla="*/ 2147483647 w 52"/>
                <a:gd name="T65" fmla="*/ 2147483647 h 48"/>
                <a:gd name="T66" fmla="*/ 2147483647 w 52"/>
                <a:gd name="T67" fmla="*/ 2147483647 h 48"/>
                <a:gd name="T68" fmla="*/ 2147483647 w 52"/>
                <a:gd name="T69" fmla="*/ 2147483647 h 48"/>
                <a:gd name="T70" fmla="*/ 2147483647 w 52"/>
                <a:gd name="T71" fmla="*/ 2147483647 h 48"/>
                <a:gd name="T72" fmla="*/ 2147483647 w 52"/>
                <a:gd name="T73" fmla="*/ 2147483647 h 48"/>
                <a:gd name="T74" fmla="*/ 2147483647 w 52"/>
                <a:gd name="T75" fmla="*/ 2147483647 h 48"/>
                <a:gd name="T76" fmla="*/ 2147483647 w 52"/>
                <a:gd name="T77" fmla="*/ 2147483647 h 48"/>
                <a:gd name="T78" fmla="*/ 2147483647 w 52"/>
                <a:gd name="T79" fmla="*/ 2147483647 h 48"/>
                <a:gd name="T80" fmla="*/ 2147483647 w 52"/>
                <a:gd name="T81" fmla="*/ 2147483647 h 48"/>
                <a:gd name="T82" fmla="*/ 2147483647 w 52"/>
                <a:gd name="T83" fmla="*/ 2147483647 h 48"/>
                <a:gd name="T84" fmla="*/ 2147483647 w 52"/>
                <a:gd name="T85" fmla="*/ 2147483647 h 48"/>
                <a:gd name="T86" fmla="*/ 2147483647 w 52"/>
                <a:gd name="T87" fmla="*/ 2147483647 h 48"/>
                <a:gd name="T88" fmla="*/ 2147483647 w 52"/>
                <a:gd name="T89" fmla="*/ 2147483647 h 48"/>
                <a:gd name="T90" fmla="*/ 2147483647 w 52"/>
                <a:gd name="T91" fmla="*/ 2147483647 h 48"/>
                <a:gd name="T92" fmla="*/ 2147483647 w 52"/>
                <a:gd name="T93" fmla="*/ 2147483647 h 48"/>
                <a:gd name="T94" fmla="*/ 2147483647 w 52"/>
                <a:gd name="T95" fmla="*/ 2147483647 h 48"/>
                <a:gd name="T96" fmla="*/ 2147483647 w 52"/>
                <a:gd name="T97" fmla="*/ 2147483647 h 48"/>
                <a:gd name="T98" fmla="*/ 2147483647 w 52"/>
                <a:gd name="T99" fmla="*/ 2147483647 h 48"/>
                <a:gd name="T100" fmla="*/ 2147483647 w 52"/>
                <a:gd name="T101" fmla="*/ 2147483647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48"/>
                <a:gd name="T155" fmla="*/ 52 w 52"/>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48">
                  <a:moveTo>
                    <a:pt x="25" y="0"/>
                  </a:moveTo>
                  <a:lnTo>
                    <a:pt x="18" y="0"/>
                  </a:lnTo>
                  <a:lnTo>
                    <a:pt x="18" y="1"/>
                  </a:lnTo>
                  <a:lnTo>
                    <a:pt x="17" y="1"/>
                  </a:lnTo>
                  <a:lnTo>
                    <a:pt x="17" y="5"/>
                  </a:lnTo>
                  <a:lnTo>
                    <a:pt x="20" y="1"/>
                  </a:lnTo>
                  <a:lnTo>
                    <a:pt x="14" y="1"/>
                  </a:lnTo>
                  <a:lnTo>
                    <a:pt x="14" y="2"/>
                  </a:lnTo>
                  <a:lnTo>
                    <a:pt x="13" y="2"/>
                  </a:lnTo>
                  <a:lnTo>
                    <a:pt x="13" y="6"/>
                  </a:lnTo>
                  <a:lnTo>
                    <a:pt x="16" y="2"/>
                  </a:lnTo>
                  <a:lnTo>
                    <a:pt x="12" y="2"/>
                  </a:lnTo>
                  <a:lnTo>
                    <a:pt x="12" y="4"/>
                  </a:lnTo>
                  <a:lnTo>
                    <a:pt x="9" y="4"/>
                  </a:lnTo>
                  <a:lnTo>
                    <a:pt x="9" y="5"/>
                  </a:lnTo>
                  <a:lnTo>
                    <a:pt x="8" y="5"/>
                  </a:lnTo>
                  <a:lnTo>
                    <a:pt x="8" y="9"/>
                  </a:lnTo>
                  <a:lnTo>
                    <a:pt x="10" y="5"/>
                  </a:lnTo>
                  <a:lnTo>
                    <a:pt x="8" y="5"/>
                  </a:lnTo>
                  <a:lnTo>
                    <a:pt x="8" y="6"/>
                  </a:lnTo>
                  <a:lnTo>
                    <a:pt x="6" y="6"/>
                  </a:lnTo>
                  <a:lnTo>
                    <a:pt x="6" y="10"/>
                  </a:lnTo>
                  <a:lnTo>
                    <a:pt x="9" y="6"/>
                  </a:lnTo>
                  <a:lnTo>
                    <a:pt x="6" y="6"/>
                  </a:lnTo>
                  <a:lnTo>
                    <a:pt x="6" y="8"/>
                  </a:lnTo>
                  <a:lnTo>
                    <a:pt x="5" y="8"/>
                  </a:lnTo>
                  <a:lnTo>
                    <a:pt x="5" y="12"/>
                  </a:lnTo>
                  <a:lnTo>
                    <a:pt x="8" y="8"/>
                  </a:lnTo>
                  <a:lnTo>
                    <a:pt x="5" y="8"/>
                  </a:lnTo>
                  <a:lnTo>
                    <a:pt x="5" y="9"/>
                  </a:lnTo>
                  <a:lnTo>
                    <a:pt x="4" y="9"/>
                  </a:lnTo>
                  <a:lnTo>
                    <a:pt x="4" y="13"/>
                  </a:lnTo>
                  <a:lnTo>
                    <a:pt x="6" y="9"/>
                  </a:lnTo>
                  <a:lnTo>
                    <a:pt x="4" y="9"/>
                  </a:lnTo>
                  <a:lnTo>
                    <a:pt x="4" y="10"/>
                  </a:lnTo>
                  <a:lnTo>
                    <a:pt x="2" y="10"/>
                  </a:lnTo>
                  <a:lnTo>
                    <a:pt x="2" y="16"/>
                  </a:lnTo>
                  <a:lnTo>
                    <a:pt x="5" y="12"/>
                  </a:lnTo>
                  <a:lnTo>
                    <a:pt x="2" y="12"/>
                  </a:lnTo>
                  <a:lnTo>
                    <a:pt x="2" y="13"/>
                  </a:lnTo>
                  <a:lnTo>
                    <a:pt x="1" y="13"/>
                  </a:lnTo>
                  <a:lnTo>
                    <a:pt x="1" y="17"/>
                  </a:lnTo>
                  <a:lnTo>
                    <a:pt x="0" y="17"/>
                  </a:lnTo>
                  <a:lnTo>
                    <a:pt x="0" y="31"/>
                  </a:lnTo>
                  <a:lnTo>
                    <a:pt x="1" y="31"/>
                  </a:lnTo>
                  <a:lnTo>
                    <a:pt x="1" y="35"/>
                  </a:lnTo>
                  <a:lnTo>
                    <a:pt x="2" y="35"/>
                  </a:lnTo>
                  <a:lnTo>
                    <a:pt x="2" y="36"/>
                  </a:lnTo>
                  <a:lnTo>
                    <a:pt x="5" y="36"/>
                  </a:lnTo>
                  <a:lnTo>
                    <a:pt x="2" y="32"/>
                  </a:lnTo>
                  <a:lnTo>
                    <a:pt x="2" y="37"/>
                  </a:lnTo>
                  <a:lnTo>
                    <a:pt x="4" y="37"/>
                  </a:lnTo>
                  <a:lnTo>
                    <a:pt x="4" y="39"/>
                  </a:lnTo>
                  <a:lnTo>
                    <a:pt x="6" y="39"/>
                  </a:lnTo>
                  <a:lnTo>
                    <a:pt x="4" y="35"/>
                  </a:lnTo>
                  <a:lnTo>
                    <a:pt x="4" y="39"/>
                  </a:lnTo>
                  <a:lnTo>
                    <a:pt x="5" y="39"/>
                  </a:lnTo>
                  <a:lnTo>
                    <a:pt x="5" y="40"/>
                  </a:lnTo>
                  <a:lnTo>
                    <a:pt x="8" y="40"/>
                  </a:lnTo>
                  <a:lnTo>
                    <a:pt x="5" y="36"/>
                  </a:lnTo>
                  <a:lnTo>
                    <a:pt x="5" y="40"/>
                  </a:lnTo>
                  <a:lnTo>
                    <a:pt x="6" y="40"/>
                  </a:lnTo>
                  <a:lnTo>
                    <a:pt x="6" y="41"/>
                  </a:lnTo>
                  <a:lnTo>
                    <a:pt x="9" y="41"/>
                  </a:lnTo>
                  <a:lnTo>
                    <a:pt x="6" y="37"/>
                  </a:lnTo>
                  <a:lnTo>
                    <a:pt x="6" y="41"/>
                  </a:lnTo>
                  <a:lnTo>
                    <a:pt x="8" y="41"/>
                  </a:lnTo>
                  <a:lnTo>
                    <a:pt x="8" y="43"/>
                  </a:lnTo>
                  <a:lnTo>
                    <a:pt x="10" y="43"/>
                  </a:lnTo>
                  <a:lnTo>
                    <a:pt x="8" y="39"/>
                  </a:lnTo>
                  <a:lnTo>
                    <a:pt x="8" y="43"/>
                  </a:lnTo>
                  <a:lnTo>
                    <a:pt x="9" y="43"/>
                  </a:lnTo>
                  <a:lnTo>
                    <a:pt x="9" y="44"/>
                  </a:lnTo>
                  <a:lnTo>
                    <a:pt x="12" y="44"/>
                  </a:lnTo>
                  <a:lnTo>
                    <a:pt x="12" y="45"/>
                  </a:lnTo>
                  <a:lnTo>
                    <a:pt x="16" y="45"/>
                  </a:lnTo>
                  <a:lnTo>
                    <a:pt x="13" y="41"/>
                  </a:lnTo>
                  <a:lnTo>
                    <a:pt x="13" y="45"/>
                  </a:lnTo>
                  <a:lnTo>
                    <a:pt x="14" y="45"/>
                  </a:lnTo>
                  <a:lnTo>
                    <a:pt x="14" y="47"/>
                  </a:lnTo>
                  <a:lnTo>
                    <a:pt x="20" y="47"/>
                  </a:lnTo>
                  <a:lnTo>
                    <a:pt x="17" y="43"/>
                  </a:lnTo>
                  <a:lnTo>
                    <a:pt x="17" y="47"/>
                  </a:lnTo>
                  <a:lnTo>
                    <a:pt x="18" y="47"/>
                  </a:lnTo>
                  <a:lnTo>
                    <a:pt x="18" y="48"/>
                  </a:lnTo>
                  <a:lnTo>
                    <a:pt x="33" y="48"/>
                  </a:lnTo>
                  <a:lnTo>
                    <a:pt x="33" y="47"/>
                  </a:lnTo>
                  <a:lnTo>
                    <a:pt x="35" y="47"/>
                  </a:lnTo>
                  <a:lnTo>
                    <a:pt x="35" y="43"/>
                  </a:lnTo>
                  <a:lnTo>
                    <a:pt x="32" y="47"/>
                  </a:lnTo>
                  <a:lnTo>
                    <a:pt x="37" y="47"/>
                  </a:lnTo>
                  <a:lnTo>
                    <a:pt x="37" y="45"/>
                  </a:lnTo>
                  <a:lnTo>
                    <a:pt x="39" y="45"/>
                  </a:lnTo>
                  <a:lnTo>
                    <a:pt x="39" y="41"/>
                  </a:lnTo>
                  <a:lnTo>
                    <a:pt x="36" y="45"/>
                  </a:lnTo>
                  <a:lnTo>
                    <a:pt x="40" y="45"/>
                  </a:lnTo>
                  <a:lnTo>
                    <a:pt x="40" y="44"/>
                  </a:lnTo>
                  <a:lnTo>
                    <a:pt x="43" y="44"/>
                  </a:lnTo>
                  <a:lnTo>
                    <a:pt x="43" y="43"/>
                  </a:lnTo>
                  <a:lnTo>
                    <a:pt x="44" y="43"/>
                  </a:lnTo>
                  <a:lnTo>
                    <a:pt x="44" y="39"/>
                  </a:lnTo>
                  <a:lnTo>
                    <a:pt x="41" y="43"/>
                  </a:lnTo>
                  <a:lnTo>
                    <a:pt x="44" y="43"/>
                  </a:lnTo>
                  <a:lnTo>
                    <a:pt x="44" y="41"/>
                  </a:lnTo>
                  <a:lnTo>
                    <a:pt x="45" y="41"/>
                  </a:lnTo>
                  <a:lnTo>
                    <a:pt x="45" y="37"/>
                  </a:lnTo>
                  <a:lnTo>
                    <a:pt x="43" y="41"/>
                  </a:lnTo>
                  <a:lnTo>
                    <a:pt x="45" y="41"/>
                  </a:lnTo>
                  <a:lnTo>
                    <a:pt x="45" y="40"/>
                  </a:lnTo>
                  <a:lnTo>
                    <a:pt x="47" y="40"/>
                  </a:lnTo>
                  <a:lnTo>
                    <a:pt x="47" y="36"/>
                  </a:lnTo>
                  <a:lnTo>
                    <a:pt x="44" y="40"/>
                  </a:lnTo>
                  <a:lnTo>
                    <a:pt x="47" y="40"/>
                  </a:lnTo>
                  <a:lnTo>
                    <a:pt x="47" y="39"/>
                  </a:lnTo>
                  <a:lnTo>
                    <a:pt x="48" y="39"/>
                  </a:lnTo>
                  <a:lnTo>
                    <a:pt x="48" y="35"/>
                  </a:lnTo>
                  <a:lnTo>
                    <a:pt x="45" y="39"/>
                  </a:lnTo>
                  <a:lnTo>
                    <a:pt x="48" y="39"/>
                  </a:lnTo>
                  <a:lnTo>
                    <a:pt x="48" y="37"/>
                  </a:lnTo>
                  <a:lnTo>
                    <a:pt x="49" y="37"/>
                  </a:lnTo>
                  <a:lnTo>
                    <a:pt x="49" y="32"/>
                  </a:lnTo>
                  <a:lnTo>
                    <a:pt x="47" y="36"/>
                  </a:lnTo>
                  <a:lnTo>
                    <a:pt x="49" y="36"/>
                  </a:lnTo>
                  <a:lnTo>
                    <a:pt x="49" y="35"/>
                  </a:lnTo>
                  <a:lnTo>
                    <a:pt x="51" y="35"/>
                  </a:lnTo>
                  <a:lnTo>
                    <a:pt x="51" y="31"/>
                  </a:lnTo>
                  <a:lnTo>
                    <a:pt x="52" y="31"/>
                  </a:lnTo>
                  <a:lnTo>
                    <a:pt x="52" y="17"/>
                  </a:lnTo>
                  <a:lnTo>
                    <a:pt x="51" y="17"/>
                  </a:lnTo>
                  <a:lnTo>
                    <a:pt x="44" y="20"/>
                  </a:lnTo>
                  <a:lnTo>
                    <a:pt x="44" y="21"/>
                  </a:lnTo>
                  <a:lnTo>
                    <a:pt x="45" y="21"/>
                  </a:lnTo>
                  <a:lnTo>
                    <a:pt x="45" y="27"/>
                  </a:lnTo>
                  <a:lnTo>
                    <a:pt x="44" y="27"/>
                  </a:lnTo>
                  <a:lnTo>
                    <a:pt x="44" y="32"/>
                  </a:lnTo>
                  <a:lnTo>
                    <a:pt x="48" y="28"/>
                  </a:lnTo>
                  <a:lnTo>
                    <a:pt x="44" y="28"/>
                  </a:lnTo>
                  <a:lnTo>
                    <a:pt x="44" y="29"/>
                  </a:lnTo>
                  <a:lnTo>
                    <a:pt x="43" y="29"/>
                  </a:lnTo>
                  <a:lnTo>
                    <a:pt x="43" y="35"/>
                  </a:lnTo>
                  <a:lnTo>
                    <a:pt x="47" y="31"/>
                  </a:lnTo>
                  <a:lnTo>
                    <a:pt x="43" y="31"/>
                  </a:lnTo>
                  <a:lnTo>
                    <a:pt x="43" y="32"/>
                  </a:lnTo>
                  <a:lnTo>
                    <a:pt x="41" y="32"/>
                  </a:lnTo>
                  <a:lnTo>
                    <a:pt x="41" y="36"/>
                  </a:lnTo>
                  <a:lnTo>
                    <a:pt x="45" y="32"/>
                  </a:lnTo>
                  <a:lnTo>
                    <a:pt x="41" y="32"/>
                  </a:lnTo>
                  <a:lnTo>
                    <a:pt x="41" y="33"/>
                  </a:lnTo>
                  <a:lnTo>
                    <a:pt x="40" y="33"/>
                  </a:lnTo>
                  <a:lnTo>
                    <a:pt x="40" y="37"/>
                  </a:lnTo>
                  <a:lnTo>
                    <a:pt x="44" y="33"/>
                  </a:lnTo>
                  <a:lnTo>
                    <a:pt x="40" y="33"/>
                  </a:lnTo>
                  <a:lnTo>
                    <a:pt x="40" y="35"/>
                  </a:lnTo>
                  <a:lnTo>
                    <a:pt x="39" y="35"/>
                  </a:lnTo>
                  <a:lnTo>
                    <a:pt x="39" y="39"/>
                  </a:lnTo>
                  <a:lnTo>
                    <a:pt x="43" y="35"/>
                  </a:lnTo>
                  <a:lnTo>
                    <a:pt x="39" y="35"/>
                  </a:lnTo>
                  <a:lnTo>
                    <a:pt x="39" y="36"/>
                  </a:lnTo>
                  <a:lnTo>
                    <a:pt x="37" y="36"/>
                  </a:lnTo>
                  <a:lnTo>
                    <a:pt x="37" y="40"/>
                  </a:lnTo>
                  <a:lnTo>
                    <a:pt x="41" y="36"/>
                  </a:lnTo>
                  <a:lnTo>
                    <a:pt x="37" y="36"/>
                  </a:lnTo>
                  <a:lnTo>
                    <a:pt x="37" y="37"/>
                  </a:lnTo>
                  <a:lnTo>
                    <a:pt x="33" y="37"/>
                  </a:lnTo>
                  <a:lnTo>
                    <a:pt x="33" y="39"/>
                  </a:lnTo>
                  <a:lnTo>
                    <a:pt x="32" y="39"/>
                  </a:lnTo>
                  <a:lnTo>
                    <a:pt x="32" y="43"/>
                  </a:lnTo>
                  <a:lnTo>
                    <a:pt x="36" y="39"/>
                  </a:lnTo>
                  <a:lnTo>
                    <a:pt x="29" y="39"/>
                  </a:lnTo>
                  <a:lnTo>
                    <a:pt x="29" y="40"/>
                  </a:lnTo>
                  <a:lnTo>
                    <a:pt x="28" y="40"/>
                  </a:lnTo>
                  <a:lnTo>
                    <a:pt x="28" y="44"/>
                  </a:lnTo>
                  <a:lnTo>
                    <a:pt x="32" y="40"/>
                  </a:lnTo>
                  <a:lnTo>
                    <a:pt x="20" y="40"/>
                  </a:lnTo>
                  <a:lnTo>
                    <a:pt x="24" y="44"/>
                  </a:lnTo>
                  <a:lnTo>
                    <a:pt x="24" y="40"/>
                  </a:lnTo>
                  <a:lnTo>
                    <a:pt x="23" y="40"/>
                  </a:lnTo>
                  <a:lnTo>
                    <a:pt x="23" y="39"/>
                  </a:lnTo>
                  <a:lnTo>
                    <a:pt x="16" y="39"/>
                  </a:lnTo>
                  <a:lnTo>
                    <a:pt x="20" y="43"/>
                  </a:lnTo>
                  <a:lnTo>
                    <a:pt x="20" y="39"/>
                  </a:lnTo>
                  <a:lnTo>
                    <a:pt x="18" y="39"/>
                  </a:lnTo>
                  <a:lnTo>
                    <a:pt x="18" y="37"/>
                  </a:lnTo>
                  <a:lnTo>
                    <a:pt x="14" y="37"/>
                  </a:lnTo>
                  <a:lnTo>
                    <a:pt x="14" y="36"/>
                  </a:lnTo>
                  <a:lnTo>
                    <a:pt x="10" y="36"/>
                  </a:lnTo>
                  <a:lnTo>
                    <a:pt x="14" y="40"/>
                  </a:lnTo>
                  <a:lnTo>
                    <a:pt x="14" y="36"/>
                  </a:lnTo>
                  <a:lnTo>
                    <a:pt x="13" y="36"/>
                  </a:lnTo>
                  <a:lnTo>
                    <a:pt x="13" y="35"/>
                  </a:lnTo>
                  <a:lnTo>
                    <a:pt x="9" y="35"/>
                  </a:lnTo>
                  <a:lnTo>
                    <a:pt x="13" y="39"/>
                  </a:lnTo>
                  <a:lnTo>
                    <a:pt x="13" y="35"/>
                  </a:lnTo>
                  <a:lnTo>
                    <a:pt x="12" y="35"/>
                  </a:lnTo>
                  <a:lnTo>
                    <a:pt x="12" y="33"/>
                  </a:lnTo>
                  <a:lnTo>
                    <a:pt x="8" y="33"/>
                  </a:lnTo>
                  <a:lnTo>
                    <a:pt x="12" y="37"/>
                  </a:lnTo>
                  <a:lnTo>
                    <a:pt x="12" y="33"/>
                  </a:lnTo>
                  <a:lnTo>
                    <a:pt x="10" y="33"/>
                  </a:lnTo>
                  <a:lnTo>
                    <a:pt x="10" y="32"/>
                  </a:lnTo>
                  <a:lnTo>
                    <a:pt x="6" y="32"/>
                  </a:lnTo>
                  <a:lnTo>
                    <a:pt x="10" y="36"/>
                  </a:lnTo>
                  <a:lnTo>
                    <a:pt x="10" y="32"/>
                  </a:lnTo>
                  <a:lnTo>
                    <a:pt x="9" y="32"/>
                  </a:lnTo>
                  <a:lnTo>
                    <a:pt x="9" y="31"/>
                  </a:lnTo>
                  <a:lnTo>
                    <a:pt x="5" y="31"/>
                  </a:lnTo>
                  <a:lnTo>
                    <a:pt x="9" y="35"/>
                  </a:lnTo>
                  <a:lnTo>
                    <a:pt x="9" y="29"/>
                  </a:lnTo>
                  <a:lnTo>
                    <a:pt x="8" y="29"/>
                  </a:lnTo>
                  <a:lnTo>
                    <a:pt x="8" y="28"/>
                  </a:lnTo>
                  <a:lnTo>
                    <a:pt x="4" y="28"/>
                  </a:lnTo>
                  <a:lnTo>
                    <a:pt x="8" y="32"/>
                  </a:lnTo>
                  <a:lnTo>
                    <a:pt x="8" y="27"/>
                  </a:lnTo>
                  <a:lnTo>
                    <a:pt x="6" y="27"/>
                  </a:lnTo>
                  <a:lnTo>
                    <a:pt x="6" y="21"/>
                  </a:lnTo>
                  <a:lnTo>
                    <a:pt x="8" y="21"/>
                  </a:lnTo>
                  <a:lnTo>
                    <a:pt x="8" y="16"/>
                  </a:lnTo>
                  <a:lnTo>
                    <a:pt x="4" y="20"/>
                  </a:lnTo>
                  <a:lnTo>
                    <a:pt x="8" y="20"/>
                  </a:lnTo>
                  <a:lnTo>
                    <a:pt x="8" y="19"/>
                  </a:lnTo>
                  <a:lnTo>
                    <a:pt x="9" y="19"/>
                  </a:lnTo>
                  <a:lnTo>
                    <a:pt x="9" y="13"/>
                  </a:lnTo>
                  <a:lnTo>
                    <a:pt x="5" y="17"/>
                  </a:lnTo>
                  <a:lnTo>
                    <a:pt x="9" y="17"/>
                  </a:lnTo>
                  <a:lnTo>
                    <a:pt x="9" y="16"/>
                  </a:lnTo>
                  <a:lnTo>
                    <a:pt x="10" y="16"/>
                  </a:lnTo>
                  <a:lnTo>
                    <a:pt x="10" y="12"/>
                  </a:lnTo>
                  <a:lnTo>
                    <a:pt x="6" y="16"/>
                  </a:lnTo>
                  <a:lnTo>
                    <a:pt x="10" y="16"/>
                  </a:lnTo>
                  <a:lnTo>
                    <a:pt x="10" y="14"/>
                  </a:lnTo>
                  <a:lnTo>
                    <a:pt x="12" y="14"/>
                  </a:lnTo>
                  <a:lnTo>
                    <a:pt x="12" y="10"/>
                  </a:lnTo>
                  <a:lnTo>
                    <a:pt x="8" y="14"/>
                  </a:lnTo>
                  <a:lnTo>
                    <a:pt x="12" y="14"/>
                  </a:lnTo>
                  <a:lnTo>
                    <a:pt x="12" y="13"/>
                  </a:lnTo>
                  <a:lnTo>
                    <a:pt x="13" y="13"/>
                  </a:lnTo>
                  <a:lnTo>
                    <a:pt x="13" y="9"/>
                  </a:lnTo>
                  <a:lnTo>
                    <a:pt x="9" y="13"/>
                  </a:lnTo>
                  <a:lnTo>
                    <a:pt x="13" y="13"/>
                  </a:lnTo>
                  <a:lnTo>
                    <a:pt x="13" y="12"/>
                  </a:lnTo>
                  <a:lnTo>
                    <a:pt x="14" y="12"/>
                  </a:lnTo>
                  <a:lnTo>
                    <a:pt x="14" y="8"/>
                  </a:lnTo>
                  <a:lnTo>
                    <a:pt x="10" y="12"/>
                  </a:lnTo>
                  <a:lnTo>
                    <a:pt x="14" y="12"/>
                  </a:lnTo>
                  <a:lnTo>
                    <a:pt x="14" y="10"/>
                  </a:lnTo>
                  <a:lnTo>
                    <a:pt x="18" y="10"/>
                  </a:lnTo>
                  <a:lnTo>
                    <a:pt x="18" y="9"/>
                  </a:lnTo>
                  <a:lnTo>
                    <a:pt x="20" y="9"/>
                  </a:lnTo>
                  <a:lnTo>
                    <a:pt x="20" y="5"/>
                  </a:lnTo>
                  <a:lnTo>
                    <a:pt x="16" y="9"/>
                  </a:lnTo>
                  <a:lnTo>
                    <a:pt x="23" y="9"/>
                  </a:lnTo>
                  <a:lnTo>
                    <a:pt x="23" y="8"/>
                  </a:lnTo>
                  <a:lnTo>
                    <a:pt x="24" y="8"/>
                  </a:lnTo>
                  <a:lnTo>
                    <a:pt x="24" y="4"/>
                  </a:lnTo>
                  <a:lnTo>
                    <a:pt x="20" y="8"/>
                  </a:lnTo>
                  <a:lnTo>
                    <a:pt x="25" y="8"/>
                  </a:lnTo>
                  <a:lnTo>
                    <a:pt x="2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7" name="Freeform 24"/>
            <p:cNvSpPr>
              <a:spLocks/>
            </p:cNvSpPr>
            <p:nvPr/>
          </p:nvSpPr>
          <p:spPr bwMode="auto">
            <a:xfrm>
              <a:off x="4718050" y="2090737"/>
              <a:ext cx="41275" cy="31750"/>
            </a:xfrm>
            <a:custGeom>
              <a:avLst/>
              <a:gdLst>
                <a:gd name="T0" fmla="*/ 2147483647 w 26"/>
                <a:gd name="T1" fmla="*/ 2147483647 h 20"/>
                <a:gd name="T2" fmla="*/ 2147483647 w 26"/>
                <a:gd name="T3" fmla="*/ 2147483647 h 20"/>
                <a:gd name="T4" fmla="*/ 2147483647 w 26"/>
                <a:gd name="T5" fmla="*/ 2147483647 h 20"/>
                <a:gd name="T6" fmla="*/ 2147483647 w 26"/>
                <a:gd name="T7" fmla="*/ 2147483647 h 20"/>
                <a:gd name="T8" fmla="*/ 2147483647 w 26"/>
                <a:gd name="T9" fmla="*/ 2147483647 h 20"/>
                <a:gd name="T10" fmla="*/ 2147483647 w 26"/>
                <a:gd name="T11" fmla="*/ 2147483647 h 20"/>
                <a:gd name="T12" fmla="*/ 2147483647 w 26"/>
                <a:gd name="T13" fmla="*/ 2147483647 h 20"/>
                <a:gd name="T14" fmla="*/ 2147483647 w 26"/>
                <a:gd name="T15" fmla="*/ 2147483647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2147483647 w 26"/>
                <a:gd name="T27" fmla="*/ 2147483647 h 20"/>
                <a:gd name="T28" fmla="*/ 2147483647 w 26"/>
                <a:gd name="T29" fmla="*/ 2147483647 h 20"/>
                <a:gd name="T30" fmla="*/ 2147483647 w 26"/>
                <a:gd name="T31" fmla="*/ 2147483647 h 20"/>
                <a:gd name="T32" fmla="*/ 2147483647 w 26"/>
                <a:gd name="T33" fmla="*/ 2147483647 h 20"/>
                <a:gd name="T34" fmla="*/ 2147483647 w 26"/>
                <a:gd name="T35" fmla="*/ 2147483647 h 20"/>
                <a:gd name="T36" fmla="*/ 2147483647 w 26"/>
                <a:gd name="T37" fmla="*/ 2147483647 h 20"/>
                <a:gd name="T38" fmla="*/ 2147483647 w 26"/>
                <a:gd name="T39" fmla="*/ 2147483647 h 20"/>
                <a:gd name="T40" fmla="*/ 2147483647 w 26"/>
                <a:gd name="T41" fmla="*/ 0 h 20"/>
                <a:gd name="T42" fmla="*/ 0 w 26"/>
                <a:gd name="T43" fmla="*/ 2147483647 h 20"/>
                <a:gd name="T44" fmla="*/ 2147483647 w 26"/>
                <a:gd name="T45" fmla="*/ 2147483647 h 20"/>
                <a:gd name="T46" fmla="*/ 2147483647 w 26"/>
                <a:gd name="T47" fmla="*/ 2147483647 h 20"/>
                <a:gd name="T48" fmla="*/ 2147483647 w 26"/>
                <a:gd name="T49" fmla="*/ 2147483647 h 20"/>
                <a:gd name="T50" fmla="*/ 2147483647 w 26"/>
                <a:gd name="T51" fmla="*/ 2147483647 h 20"/>
                <a:gd name="T52" fmla="*/ 2147483647 w 26"/>
                <a:gd name="T53" fmla="*/ 2147483647 h 20"/>
                <a:gd name="T54" fmla="*/ 2147483647 w 26"/>
                <a:gd name="T55" fmla="*/ 2147483647 h 20"/>
                <a:gd name="T56" fmla="*/ 2147483647 w 26"/>
                <a:gd name="T57" fmla="*/ 2147483647 h 20"/>
                <a:gd name="T58" fmla="*/ 2147483647 w 26"/>
                <a:gd name="T59" fmla="*/ 2147483647 h 20"/>
                <a:gd name="T60" fmla="*/ 2147483647 w 26"/>
                <a:gd name="T61" fmla="*/ 2147483647 h 20"/>
                <a:gd name="T62" fmla="*/ 2147483647 w 26"/>
                <a:gd name="T63" fmla="*/ 2147483647 h 20"/>
                <a:gd name="T64" fmla="*/ 2147483647 w 26"/>
                <a:gd name="T65" fmla="*/ 2147483647 h 20"/>
                <a:gd name="T66" fmla="*/ 2147483647 w 26"/>
                <a:gd name="T67" fmla="*/ 2147483647 h 20"/>
                <a:gd name="T68" fmla="*/ 2147483647 w 26"/>
                <a:gd name="T69" fmla="*/ 2147483647 h 20"/>
                <a:gd name="T70" fmla="*/ 2147483647 w 26"/>
                <a:gd name="T71" fmla="*/ 2147483647 h 20"/>
                <a:gd name="T72" fmla="*/ 2147483647 w 26"/>
                <a:gd name="T73" fmla="*/ 2147483647 h 20"/>
                <a:gd name="T74" fmla="*/ 2147483647 w 26"/>
                <a:gd name="T75" fmla="*/ 2147483647 h 20"/>
                <a:gd name="T76" fmla="*/ 2147483647 w 26"/>
                <a:gd name="T77" fmla="*/ 2147483647 h 20"/>
                <a:gd name="T78" fmla="*/ 2147483647 w 26"/>
                <a:gd name="T79" fmla="*/ 2147483647 h 20"/>
                <a:gd name="T80" fmla="*/ 2147483647 w 26"/>
                <a:gd name="T81" fmla="*/ 2147483647 h 20"/>
                <a:gd name="T82" fmla="*/ 2147483647 w 26"/>
                <a:gd name="T83" fmla="*/ 2147483647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0"/>
                <a:gd name="T128" fmla="*/ 26 w 26"/>
                <a:gd name="T129" fmla="*/ 20 h 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0">
                  <a:moveTo>
                    <a:pt x="26" y="17"/>
                  </a:moveTo>
                  <a:lnTo>
                    <a:pt x="26" y="13"/>
                  </a:lnTo>
                  <a:lnTo>
                    <a:pt x="24" y="13"/>
                  </a:lnTo>
                  <a:lnTo>
                    <a:pt x="24" y="12"/>
                  </a:lnTo>
                  <a:lnTo>
                    <a:pt x="22" y="12"/>
                  </a:lnTo>
                  <a:lnTo>
                    <a:pt x="24" y="16"/>
                  </a:lnTo>
                  <a:lnTo>
                    <a:pt x="24" y="10"/>
                  </a:lnTo>
                  <a:lnTo>
                    <a:pt x="23" y="10"/>
                  </a:lnTo>
                  <a:lnTo>
                    <a:pt x="23" y="9"/>
                  </a:lnTo>
                  <a:lnTo>
                    <a:pt x="20" y="9"/>
                  </a:lnTo>
                  <a:lnTo>
                    <a:pt x="23" y="13"/>
                  </a:lnTo>
                  <a:lnTo>
                    <a:pt x="23" y="9"/>
                  </a:lnTo>
                  <a:lnTo>
                    <a:pt x="22" y="9"/>
                  </a:lnTo>
                  <a:lnTo>
                    <a:pt x="22" y="8"/>
                  </a:lnTo>
                  <a:lnTo>
                    <a:pt x="19" y="8"/>
                  </a:lnTo>
                  <a:lnTo>
                    <a:pt x="22" y="12"/>
                  </a:lnTo>
                  <a:lnTo>
                    <a:pt x="22" y="8"/>
                  </a:lnTo>
                  <a:lnTo>
                    <a:pt x="20" y="8"/>
                  </a:lnTo>
                  <a:lnTo>
                    <a:pt x="20" y="6"/>
                  </a:lnTo>
                  <a:lnTo>
                    <a:pt x="18" y="6"/>
                  </a:lnTo>
                  <a:lnTo>
                    <a:pt x="20" y="10"/>
                  </a:lnTo>
                  <a:lnTo>
                    <a:pt x="20" y="6"/>
                  </a:lnTo>
                  <a:lnTo>
                    <a:pt x="19" y="6"/>
                  </a:lnTo>
                  <a:lnTo>
                    <a:pt x="19" y="5"/>
                  </a:lnTo>
                  <a:lnTo>
                    <a:pt x="16" y="5"/>
                  </a:lnTo>
                  <a:lnTo>
                    <a:pt x="19" y="9"/>
                  </a:lnTo>
                  <a:lnTo>
                    <a:pt x="19" y="5"/>
                  </a:lnTo>
                  <a:lnTo>
                    <a:pt x="18" y="5"/>
                  </a:lnTo>
                  <a:lnTo>
                    <a:pt x="18" y="4"/>
                  </a:lnTo>
                  <a:lnTo>
                    <a:pt x="15" y="4"/>
                  </a:lnTo>
                  <a:lnTo>
                    <a:pt x="15" y="2"/>
                  </a:lnTo>
                  <a:lnTo>
                    <a:pt x="11" y="2"/>
                  </a:lnTo>
                  <a:lnTo>
                    <a:pt x="14" y="6"/>
                  </a:lnTo>
                  <a:lnTo>
                    <a:pt x="14" y="2"/>
                  </a:lnTo>
                  <a:lnTo>
                    <a:pt x="12" y="2"/>
                  </a:lnTo>
                  <a:lnTo>
                    <a:pt x="12" y="1"/>
                  </a:lnTo>
                  <a:lnTo>
                    <a:pt x="7" y="1"/>
                  </a:lnTo>
                  <a:lnTo>
                    <a:pt x="10" y="5"/>
                  </a:lnTo>
                  <a:lnTo>
                    <a:pt x="10" y="1"/>
                  </a:lnTo>
                  <a:lnTo>
                    <a:pt x="8" y="1"/>
                  </a:lnTo>
                  <a:lnTo>
                    <a:pt x="8" y="0"/>
                  </a:lnTo>
                  <a:lnTo>
                    <a:pt x="7" y="0"/>
                  </a:lnTo>
                  <a:lnTo>
                    <a:pt x="0" y="0"/>
                  </a:lnTo>
                  <a:lnTo>
                    <a:pt x="0" y="8"/>
                  </a:lnTo>
                  <a:lnTo>
                    <a:pt x="7" y="8"/>
                  </a:lnTo>
                  <a:lnTo>
                    <a:pt x="3" y="4"/>
                  </a:lnTo>
                  <a:lnTo>
                    <a:pt x="3" y="8"/>
                  </a:lnTo>
                  <a:lnTo>
                    <a:pt x="4" y="8"/>
                  </a:lnTo>
                  <a:lnTo>
                    <a:pt x="4" y="9"/>
                  </a:lnTo>
                  <a:lnTo>
                    <a:pt x="11" y="9"/>
                  </a:lnTo>
                  <a:lnTo>
                    <a:pt x="7" y="5"/>
                  </a:lnTo>
                  <a:lnTo>
                    <a:pt x="7" y="9"/>
                  </a:lnTo>
                  <a:lnTo>
                    <a:pt x="8" y="9"/>
                  </a:lnTo>
                  <a:lnTo>
                    <a:pt x="8" y="10"/>
                  </a:lnTo>
                  <a:lnTo>
                    <a:pt x="12" y="10"/>
                  </a:lnTo>
                  <a:lnTo>
                    <a:pt x="12" y="12"/>
                  </a:lnTo>
                  <a:lnTo>
                    <a:pt x="16" y="12"/>
                  </a:lnTo>
                  <a:lnTo>
                    <a:pt x="12" y="8"/>
                  </a:lnTo>
                  <a:lnTo>
                    <a:pt x="12" y="12"/>
                  </a:lnTo>
                  <a:lnTo>
                    <a:pt x="14" y="12"/>
                  </a:lnTo>
                  <a:lnTo>
                    <a:pt x="14" y="13"/>
                  </a:lnTo>
                  <a:lnTo>
                    <a:pt x="18" y="13"/>
                  </a:lnTo>
                  <a:lnTo>
                    <a:pt x="14" y="9"/>
                  </a:lnTo>
                  <a:lnTo>
                    <a:pt x="14" y="13"/>
                  </a:lnTo>
                  <a:lnTo>
                    <a:pt x="15" y="13"/>
                  </a:lnTo>
                  <a:lnTo>
                    <a:pt x="15" y="14"/>
                  </a:lnTo>
                  <a:lnTo>
                    <a:pt x="19" y="14"/>
                  </a:lnTo>
                  <a:lnTo>
                    <a:pt x="15" y="10"/>
                  </a:lnTo>
                  <a:lnTo>
                    <a:pt x="15" y="14"/>
                  </a:lnTo>
                  <a:lnTo>
                    <a:pt x="16" y="14"/>
                  </a:lnTo>
                  <a:lnTo>
                    <a:pt x="16" y="16"/>
                  </a:lnTo>
                  <a:lnTo>
                    <a:pt x="20" y="16"/>
                  </a:lnTo>
                  <a:lnTo>
                    <a:pt x="16" y="12"/>
                  </a:lnTo>
                  <a:lnTo>
                    <a:pt x="16" y="16"/>
                  </a:lnTo>
                  <a:lnTo>
                    <a:pt x="18" y="16"/>
                  </a:lnTo>
                  <a:lnTo>
                    <a:pt x="18" y="17"/>
                  </a:lnTo>
                  <a:lnTo>
                    <a:pt x="22" y="17"/>
                  </a:lnTo>
                  <a:lnTo>
                    <a:pt x="18" y="13"/>
                  </a:lnTo>
                  <a:lnTo>
                    <a:pt x="18" y="19"/>
                  </a:lnTo>
                  <a:lnTo>
                    <a:pt x="19" y="19"/>
                  </a:lnTo>
                  <a:lnTo>
                    <a:pt x="19" y="20"/>
                  </a:lnTo>
                  <a:lnTo>
                    <a:pt x="23" y="20"/>
                  </a:lnTo>
                  <a:lnTo>
                    <a:pt x="19" y="16"/>
                  </a:lnTo>
                  <a:lnTo>
                    <a:pt x="19" y="20"/>
                  </a:lnTo>
                  <a:lnTo>
                    <a:pt x="26"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7893" name="TextBox 33"/>
          <p:cNvSpPr txBox="1">
            <a:spLocks noChangeArrowheads="1"/>
          </p:cNvSpPr>
          <p:nvPr/>
        </p:nvSpPr>
        <p:spPr bwMode="auto">
          <a:xfrm>
            <a:off x="5105400" y="2514600"/>
            <a:ext cx="2209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Reference conductor</a:t>
            </a:r>
          </a:p>
        </p:txBody>
      </p:sp>
      <p:grpSp>
        <p:nvGrpSpPr>
          <p:cNvPr id="4" name="Group 37"/>
          <p:cNvGrpSpPr>
            <a:grpSpLocks/>
          </p:cNvGrpSpPr>
          <p:nvPr/>
        </p:nvGrpSpPr>
        <p:grpSpPr bwMode="auto">
          <a:xfrm>
            <a:off x="3124200" y="1371600"/>
            <a:ext cx="2209800" cy="457200"/>
            <a:chOff x="3124200" y="1371600"/>
            <a:chExt cx="2209800" cy="457200"/>
          </a:xfrm>
        </p:grpSpPr>
        <p:cxnSp>
          <p:nvCxnSpPr>
            <p:cNvPr id="36" name="Straight Arrow Connector 35"/>
            <p:cNvCxnSpPr/>
            <p:nvPr/>
          </p:nvCxnSpPr>
          <p:spPr>
            <a:xfrm>
              <a:off x="3733800" y="1827213"/>
              <a:ext cx="8382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911" name="TextBox 36"/>
            <p:cNvSpPr txBox="1">
              <a:spLocks noChangeArrowheads="1"/>
            </p:cNvSpPr>
            <p:nvPr/>
          </p:nvSpPr>
          <p:spPr bwMode="auto">
            <a:xfrm>
              <a:off x="3124200" y="1371600"/>
              <a:ext cx="2209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Propagation direction</a:t>
              </a:r>
            </a:p>
          </p:txBody>
        </p:sp>
      </p:grpSp>
      <p:cxnSp>
        <p:nvCxnSpPr>
          <p:cNvPr id="40" name="Straight Arrow Connector 39"/>
          <p:cNvCxnSpPr/>
          <p:nvPr/>
        </p:nvCxnSpPr>
        <p:spPr>
          <a:xfrm>
            <a:off x="3429000" y="2082800"/>
            <a:ext cx="1219200" cy="1588"/>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3429000" y="3124200"/>
            <a:ext cx="1219200" cy="1588"/>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2934494" y="2551906"/>
            <a:ext cx="2209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5" name="Group 65"/>
          <p:cNvGrpSpPr>
            <a:grpSpLocks/>
          </p:cNvGrpSpPr>
          <p:nvPr/>
        </p:nvGrpSpPr>
        <p:grpSpPr bwMode="auto">
          <a:xfrm>
            <a:off x="2743200" y="1295400"/>
            <a:ext cx="533400" cy="762000"/>
            <a:chOff x="6019800" y="1219200"/>
            <a:chExt cx="533400" cy="762000"/>
          </a:xfrm>
        </p:grpSpPr>
        <p:sp>
          <p:nvSpPr>
            <p:cNvPr id="60" name="Right Arrow 59"/>
            <p:cNvSpPr/>
            <p:nvPr/>
          </p:nvSpPr>
          <p:spPr>
            <a:xfrm rot="16200000">
              <a:off x="5880100" y="1371600"/>
              <a:ext cx="457200" cy="152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grpSp>
          <p:nvGrpSpPr>
            <p:cNvPr id="37905" name="Group 62"/>
            <p:cNvGrpSpPr>
              <a:grpSpLocks noChangeAspect="1"/>
            </p:cNvGrpSpPr>
            <p:nvPr/>
          </p:nvGrpSpPr>
          <p:grpSpPr bwMode="auto">
            <a:xfrm>
              <a:off x="6019800" y="1676400"/>
              <a:ext cx="186690" cy="186690"/>
              <a:chOff x="7543800" y="1676400"/>
              <a:chExt cx="381000" cy="381000"/>
            </a:xfrm>
          </p:grpSpPr>
          <p:sp>
            <p:nvSpPr>
              <p:cNvPr id="61" name="Oval 60"/>
              <p:cNvSpPr/>
              <p:nvPr/>
            </p:nvSpPr>
            <p:spPr>
              <a:xfrm>
                <a:off x="7543800" y="1676400"/>
                <a:ext cx="382296" cy="382296"/>
              </a:xfrm>
              <a:prstGeom prst="ellipse">
                <a:avLst/>
              </a:prstGeom>
              <a:noFill/>
              <a:ln w="444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62" name="Oval 61"/>
              <p:cNvSpPr/>
              <p:nvPr/>
            </p:nvSpPr>
            <p:spPr>
              <a:xfrm>
                <a:off x="7663673" y="1802753"/>
                <a:ext cx="155510" cy="15551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grpSp>
        <p:sp>
          <p:nvSpPr>
            <p:cNvPr id="37906" name="TextBox 63"/>
            <p:cNvSpPr txBox="1">
              <a:spLocks noChangeArrowheads="1"/>
            </p:cNvSpPr>
            <p:nvPr/>
          </p:nvSpPr>
          <p:spPr bwMode="auto">
            <a:xfrm>
              <a:off x="6172200" y="1219200"/>
              <a:ext cx="304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E</a:t>
              </a:r>
            </a:p>
          </p:txBody>
        </p:sp>
        <p:sp>
          <p:nvSpPr>
            <p:cNvPr id="37907" name="TextBox 64"/>
            <p:cNvSpPr txBox="1">
              <a:spLocks noChangeArrowheads="1"/>
            </p:cNvSpPr>
            <p:nvPr/>
          </p:nvSpPr>
          <p:spPr bwMode="auto">
            <a:xfrm>
              <a:off x="6172200" y="1611868"/>
              <a:ext cx="381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H</a:t>
              </a:r>
            </a:p>
          </p:txBody>
        </p:sp>
      </p:grpSp>
      <p:grpSp>
        <p:nvGrpSpPr>
          <p:cNvPr id="7" name="Group 27"/>
          <p:cNvGrpSpPr>
            <a:grpSpLocks/>
          </p:cNvGrpSpPr>
          <p:nvPr/>
        </p:nvGrpSpPr>
        <p:grpSpPr bwMode="auto">
          <a:xfrm>
            <a:off x="1828800" y="1219200"/>
            <a:ext cx="508000" cy="698500"/>
            <a:chOff x="3048000" y="3135868"/>
            <a:chExt cx="508000" cy="698500"/>
          </a:xfrm>
        </p:grpSpPr>
        <p:cxnSp>
          <p:nvCxnSpPr>
            <p:cNvPr id="29" name="Straight Arrow Connector 28"/>
            <p:cNvCxnSpPr/>
            <p:nvPr/>
          </p:nvCxnSpPr>
          <p:spPr>
            <a:xfrm flipV="1">
              <a:off x="3048000" y="3288268"/>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048000" y="3516868"/>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37902" name="Object 2"/>
            <p:cNvGraphicFramePr>
              <a:graphicFrameLocks noChangeAspect="1"/>
            </p:cNvGraphicFramePr>
            <p:nvPr/>
          </p:nvGraphicFramePr>
          <p:xfrm>
            <a:off x="3352800" y="3135868"/>
            <a:ext cx="203200" cy="165100"/>
          </p:xfrm>
          <a:graphic>
            <a:graphicData uri="http://schemas.openxmlformats.org/presentationml/2006/ole">
              <mc:AlternateContent xmlns:mc="http://schemas.openxmlformats.org/markup-compatibility/2006">
                <mc:Choice xmlns:v="urn:schemas-microsoft-com:vml" Requires="v">
                  <p:oleObj name="Equation" r:id="rId4" imgW="203200" imgH="165100" progId="Equation.3">
                    <p:embed/>
                  </p:oleObj>
                </mc:Choice>
                <mc:Fallback>
                  <p:oleObj name="Equation" r:id="rId4" imgW="203200" imgH="165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135868"/>
                          <a:ext cx="2032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7903" name="Object 3"/>
            <p:cNvGraphicFramePr>
              <a:graphicFrameLocks noChangeAspect="1"/>
            </p:cNvGraphicFramePr>
            <p:nvPr/>
          </p:nvGraphicFramePr>
          <p:xfrm>
            <a:off x="3352800" y="3669268"/>
            <a:ext cx="177800" cy="165100"/>
          </p:xfrm>
          <a:graphic>
            <a:graphicData uri="http://schemas.openxmlformats.org/presentationml/2006/ole">
              <mc:AlternateContent xmlns:mc="http://schemas.openxmlformats.org/markup-compatibility/2006">
                <mc:Choice xmlns:v="urn:schemas-microsoft-com:vml" Requires="v">
                  <p:oleObj name="Equation" r:id="rId6" imgW="177800" imgH="165100" progId="Equation.3">
                    <p:embed/>
                  </p:oleObj>
                </mc:Choice>
                <mc:Fallback>
                  <p:oleObj name="Equation" r:id="rId6" imgW="177800" imgH="165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669268"/>
                          <a:ext cx="177800"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fade">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35">
                                            <p:txEl>
                                              <p:pRg st="1" end="1"/>
                                            </p:txEl>
                                          </p:spTgt>
                                        </p:tgtEl>
                                        <p:attrNameLst>
                                          <p:attrName>style.visibility</p:attrName>
                                        </p:attrNameLst>
                                      </p:cBhvr>
                                      <p:to>
                                        <p:strVal val="visible"/>
                                      </p:to>
                                    </p:set>
                                    <p:animEffect transition="in" filter="fade">
                                      <p:cBhvr>
                                        <p:cTn id="22" dur="500"/>
                                        <p:tgtEl>
                                          <p:spTgt spid="3073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nodeType="afterGroup">
                            <p:stCondLst>
                              <p:cond delay="500"/>
                            </p:stCondLst>
                            <p:childTnLst>
                              <p:par>
                                <p:cTn id="34" presetID="22" presetClass="entr" presetSubtype="2"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500"/>
                                        <p:tgtEl>
                                          <p:spTgt spid="4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nodeType="clickEffect">
                                  <p:stCondLst>
                                    <p:cond delay="0"/>
                                  </p:stCondLst>
                                  <p:childTnLst>
                                    <p:animEffect transition="out" filter="fade">
                                      <p:cBhvr>
                                        <p:cTn id="40" dur="500"/>
                                        <p:tgtEl>
                                          <p:spTgt spid="43"/>
                                        </p:tgtEl>
                                      </p:cBhvr>
                                    </p:animEffect>
                                    <p:set>
                                      <p:cBhvr>
                                        <p:cTn id="41" dur="1" fill="hold">
                                          <p:stCondLst>
                                            <p:cond delay="499"/>
                                          </p:stCondLst>
                                        </p:cTn>
                                        <p:tgtEl>
                                          <p:spTgt spid="4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0"/>
                                        </p:tgtEl>
                                      </p:cBhvr>
                                    </p:animEffect>
                                    <p:set>
                                      <p:cBhvr>
                                        <p:cTn id="44" dur="1" fill="hold">
                                          <p:stCondLst>
                                            <p:cond delay="499"/>
                                          </p:stCondLst>
                                        </p:cTn>
                                        <p:tgtEl>
                                          <p:spTgt spid="4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735">
                                            <p:txEl>
                                              <p:pRg st="2" end="2"/>
                                            </p:txEl>
                                          </p:spTgt>
                                        </p:tgtEl>
                                        <p:attrNameLst>
                                          <p:attrName>style.visibility</p:attrName>
                                        </p:attrNameLst>
                                      </p:cBhvr>
                                      <p:to>
                                        <p:strVal val="visible"/>
                                      </p:to>
                                    </p:set>
                                    <p:animEffect transition="in" filter="fade">
                                      <p:cBhvr>
                                        <p:cTn id="52" dur="500"/>
                                        <p:tgtEl>
                                          <p:spTgt spid="30735">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9" accel="50000" decel="5000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0" y="0"/>
            <a:ext cx="91440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r>
              <a:rPr lang="en-US" sz="3200" dirty="0">
                <a:solidFill>
                  <a:schemeClr val="bg1"/>
                </a:solidFill>
              </a:rPr>
              <a:t>Limitations of the Transmission Line Theory</a:t>
            </a:r>
          </a:p>
        </p:txBody>
      </p:sp>
      <p:sp>
        <p:nvSpPr>
          <p:cNvPr id="30735" name="Text Box 15"/>
          <p:cNvSpPr txBox="1">
            <a:spLocks noChangeArrowheads="1"/>
          </p:cNvSpPr>
          <p:nvPr/>
        </p:nvSpPr>
        <p:spPr bwMode="auto">
          <a:xfrm>
            <a:off x="228600" y="1524000"/>
            <a:ext cx="8656638" cy="417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50000"/>
              </a:lnSpc>
              <a:spcAft>
                <a:spcPts val="600"/>
              </a:spcAft>
              <a:buFont typeface="Arial" charset="0"/>
              <a:buChar char="•"/>
            </a:pPr>
            <a:r>
              <a:rPr lang="en-US"/>
              <a:t>For very high frequencies, the transverse dimensions of the line are </a:t>
            </a:r>
            <a:r>
              <a:rPr lang="en-US" u="sng"/>
              <a:t>not</a:t>
            </a:r>
            <a:r>
              <a:rPr lang="en-US"/>
              <a:t> much smaller than the wavelength…</a:t>
            </a:r>
          </a:p>
          <a:p>
            <a:pPr eaLnBrk="1" hangingPunct="1">
              <a:lnSpc>
                <a:spcPct val="150000"/>
              </a:lnSpc>
              <a:spcAft>
                <a:spcPts val="600"/>
              </a:spcAft>
              <a:buFont typeface="Arial" charset="0"/>
              <a:buChar char="•"/>
            </a:pPr>
            <a:r>
              <a:rPr lang="en-US"/>
              <a:t>Other modes may be supported by the structure</a:t>
            </a:r>
          </a:p>
          <a:p>
            <a:pPr eaLnBrk="1" hangingPunct="1">
              <a:lnSpc>
                <a:spcPct val="150000"/>
              </a:lnSpc>
              <a:spcAft>
                <a:spcPts val="600"/>
              </a:spcAft>
              <a:buFont typeface="Arial" charset="0"/>
              <a:buChar char="•"/>
            </a:pPr>
            <a:r>
              <a:rPr lang="en-US"/>
              <a:t>For many systems, no analytical expression is available for the cutoff frequencies of higher-order modes</a:t>
            </a:r>
          </a:p>
          <a:p>
            <a:pPr eaLnBrk="1" hangingPunct="1">
              <a:lnSpc>
                <a:spcPct val="150000"/>
              </a:lnSpc>
              <a:spcAft>
                <a:spcPts val="600"/>
              </a:spcAft>
              <a:buFont typeface="Arial" charset="0"/>
              <a:buChar char="•"/>
            </a:pPr>
            <a:r>
              <a:rPr lang="en-US"/>
              <a:t>A good rule of thumb is that the cross-sectional dimensions should be less than one-tenth the minimum wavelength</a:t>
            </a:r>
          </a:p>
        </p:txBody>
      </p:sp>
      <p:cxnSp>
        <p:nvCxnSpPr>
          <p:cNvPr id="8" name="Straight Connector 7"/>
          <p:cNvCxnSpPr/>
          <p:nvPr/>
        </p:nvCxnSpPr>
        <p:spPr>
          <a:xfrm>
            <a:off x="1676400" y="6019800"/>
            <a:ext cx="3657600" cy="1588"/>
          </a:xfrm>
          <a:prstGeom prst="line">
            <a:avLst/>
          </a:prstGeom>
          <a:ln w="635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6400" y="6475413"/>
            <a:ext cx="3657600" cy="1587"/>
          </a:xfrm>
          <a:prstGeom prst="line">
            <a:avLst/>
          </a:prstGeom>
          <a:ln w="635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333207" y="6249194"/>
            <a:ext cx="4572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5715000" y="6019800"/>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&lt; λ/10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animEffect transition="in" filter="fade">
                                      <p:cBhvr>
                                        <p:cTn id="7" dur="500"/>
                                        <p:tgtEl>
                                          <p:spTgt spid="307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5">
                                            <p:txEl>
                                              <p:pRg st="1" end="1"/>
                                            </p:txEl>
                                          </p:spTgt>
                                        </p:tgtEl>
                                        <p:attrNameLst>
                                          <p:attrName>style.visibility</p:attrName>
                                        </p:attrNameLst>
                                      </p:cBhvr>
                                      <p:to>
                                        <p:strVal val="visible"/>
                                      </p:to>
                                    </p:set>
                                    <p:animEffect transition="in" filter="fade">
                                      <p:cBhvr>
                                        <p:cTn id="12" dur="500"/>
                                        <p:tgtEl>
                                          <p:spTgt spid="307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5">
                                            <p:txEl>
                                              <p:pRg st="2" end="2"/>
                                            </p:txEl>
                                          </p:spTgt>
                                        </p:tgtEl>
                                        <p:attrNameLst>
                                          <p:attrName>style.visibility</p:attrName>
                                        </p:attrNameLst>
                                      </p:cBhvr>
                                      <p:to>
                                        <p:strVal val="visible"/>
                                      </p:to>
                                    </p:set>
                                    <p:animEffect transition="in" filter="fade">
                                      <p:cBhvr>
                                        <p:cTn id="17" dur="500"/>
                                        <p:tgtEl>
                                          <p:spTgt spid="307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35">
                                            <p:txEl>
                                              <p:pRg st="3" end="3"/>
                                            </p:txEl>
                                          </p:spTgt>
                                        </p:tgtEl>
                                        <p:attrNameLst>
                                          <p:attrName>style.visibility</p:attrName>
                                        </p:attrNameLst>
                                      </p:cBhvr>
                                      <p:to>
                                        <p:strVal val="visible"/>
                                      </p:to>
                                    </p:set>
                                    <p:animEffect transition="in" filter="fade">
                                      <p:cBhvr>
                                        <p:cTn id="22" dur="500"/>
                                        <p:tgtEl>
                                          <p:spTgt spid="3073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autoUpdateAnimBg="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5|14.4|7.1|43.7|5.8|7.4|4.2"/>
</p:tagLst>
</file>

<file path=ppt/tags/tag10.xml><?xml version="1.0" encoding="utf-8"?>
<p:tagLst xmlns:a="http://schemas.openxmlformats.org/drawingml/2006/main" xmlns:r="http://schemas.openxmlformats.org/officeDocument/2006/relationships" xmlns:p="http://schemas.openxmlformats.org/presentationml/2006/main">
  <p:tag name="TIMING" val="|87.9|133.6|156.4"/>
</p:tagLst>
</file>

<file path=ppt/tags/tag11.xml><?xml version="1.0" encoding="utf-8"?>
<p:tagLst xmlns:a="http://schemas.openxmlformats.org/drawingml/2006/main" xmlns:r="http://schemas.openxmlformats.org/officeDocument/2006/relationships" xmlns:p="http://schemas.openxmlformats.org/presentationml/2006/main">
  <p:tag name="TIMING" val="|1.:|2.7|26.1|3.8|58.3|23.6|1.1|17.8"/>
</p:tagLst>
</file>

<file path=ppt/tags/tag12.xml><?xml version="1.0" encoding="utf-8"?>
<p:tagLst xmlns:a="http://schemas.openxmlformats.org/drawingml/2006/main" xmlns:r="http://schemas.openxmlformats.org/officeDocument/2006/relationships" xmlns:p="http://schemas.openxmlformats.org/presentationml/2006/main">
  <p:tag name="TIMING" val="|1.3|6.8|24.4|40.9|51"/>
</p:tagLst>
</file>

<file path=ppt/tags/tag13.xml><?xml version="1.0" encoding="utf-8"?>
<p:tagLst xmlns:a="http://schemas.openxmlformats.org/drawingml/2006/main" xmlns:r="http://schemas.openxmlformats.org/officeDocument/2006/relationships" xmlns:p="http://schemas.openxmlformats.org/presentationml/2006/main">
  <p:tag name="TIMING" val="|2.6|44.5|25.8|1.3|9.3|78.1|2|0.9|4.7|24.7|54.4"/>
</p:tagLst>
</file>

<file path=ppt/tags/tag14.xml><?xml version="1.0" encoding="utf-8"?>
<p:tagLst xmlns:a="http://schemas.openxmlformats.org/drawingml/2006/main" xmlns:r="http://schemas.openxmlformats.org/officeDocument/2006/relationships" xmlns:p="http://schemas.openxmlformats.org/presentationml/2006/main">
  <p:tag name="TIMING" val="|0.7|4.8|21.7|62.8|11.3|3.6|4.1|8.3|16.2|7.4|7.4|2.4"/>
</p:tagLst>
</file>

<file path=ppt/tags/tag15.xml><?xml version="1.0" encoding="utf-8"?>
<p:tagLst xmlns:a="http://schemas.openxmlformats.org/drawingml/2006/main" xmlns:r="http://schemas.openxmlformats.org/officeDocument/2006/relationships" xmlns:p="http://schemas.openxmlformats.org/presentationml/2006/main">
  <p:tag name="TIMING" val="|1.4|21.3|29.5|13.8|1.9|2.9|0.9"/>
</p:tagLst>
</file>

<file path=ppt/tags/tag16.xml><?xml version="1.0" encoding="utf-8"?>
<p:tagLst xmlns:a="http://schemas.openxmlformats.org/drawingml/2006/main" xmlns:r="http://schemas.openxmlformats.org/officeDocument/2006/relationships" xmlns:p="http://schemas.openxmlformats.org/presentationml/2006/main">
  <p:tag name="TIMING" val="|1.4|21.3|29.5|13.8|1.9|2.9|0.9"/>
</p:tagLst>
</file>

<file path=ppt/tags/tag17.xml><?xml version="1.0" encoding="utf-8"?>
<p:tagLst xmlns:a="http://schemas.openxmlformats.org/drawingml/2006/main" xmlns:r="http://schemas.openxmlformats.org/officeDocument/2006/relationships" xmlns:p="http://schemas.openxmlformats.org/presentationml/2006/main">
  <p:tag name="TIMING" val="|1.4|21.3|29.5|13.8|1.9|2.9|0.9"/>
</p:tagLst>
</file>

<file path=ppt/tags/tag18.xml><?xml version="1.0" encoding="utf-8"?>
<p:tagLst xmlns:a="http://schemas.openxmlformats.org/drawingml/2006/main" xmlns:r="http://schemas.openxmlformats.org/officeDocument/2006/relationships" xmlns:p="http://schemas.openxmlformats.org/presentationml/2006/main">
  <p:tag name="TIMING" val="|2|4.1|2.1|3.:"/>
</p:tagLst>
</file>

<file path=ppt/tags/tag19.xml><?xml version="1.0" encoding="utf-8"?>
<p:tagLst xmlns:a="http://schemas.openxmlformats.org/drawingml/2006/main" xmlns:r="http://schemas.openxmlformats.org/officeDocument/2006/relationships" xmlns:p="http://schemas.openxmlformats.org/presentationml/2006/main">
  <p:tag name="TIMING" val="|2.1|3.8|57.:"/>
</p:tagLst>
</file>

<file path=ppt/tags/tag2.xml><?xml version="1.0" encoding="utf-8"?>
<p:tagLst xmlns:a="http://schemas.openxmlformats.org/drawingml/2006/main" xmlns:r="http://schemas.openxmlformats.org/officeDocument/2006/relationships" xmlns:p="http://schemas.openxmlformats.org/presentationml/2006/main">
  <p:tag name="TIMING" val="|3.5|13.5|5.6|18.2"/>
</p:tagLst>
</file>

<file path=ppt/tags/tag20.xml><?xml version="1.0" encoding="utf-8"?>
<p:tagLst xmlns:a="http://schemas.openxmlformats.org/drawingml/2006/main" xmlns:r="http://schemas.openxmlformats.org/officeDocument/2006/relationships" xmlns:p="http://schemas.openxmlformats.org/presentationml/2006/main">
  <p:tag name="TIMING" val="|2.1|3.8|57.:"/>
</p:tagLst>
</file>

<file path=ppt/tags/tag21.xml><?xml version="1.0" encoding="utf-8"?>
<p:tagLst xmlns:a="http://schemas.openxmlformats.org/drawingml/2006/main" xmlns:r="http://schemas.openxmlformats.org/officeDocument/2006/relationships" xmlns:p="http://schemas.openxmlformats.org/presentationml/2006/main">
  <p:tag name="TIMING" val="|62.6|2|2.:|6.4|3.1|2.5|2.2|82.8|53.4|1.5"/>
</p:tagLst>
</file>

<file path=ppt/tags/tag22.xml><?xml version="1.0" encoding="utf-8"?>
<p:tagLst xmlns:a="http://schemas.openxmlformats.org/drawingml/2006/main" xmlns:r="http://schemas.openxmlformats.org/officeDocument/2006/relationships" xmlns:p="http://schemas.openxmlformats.org/presentationml/2006/main">
  <p:tag name="TIMING" val="|17.1|18.4|1.6|28.2"/>
</p:tagLst>
</file>

<file path=ppt/tags/tag23.xml><?xml version="1.0" encoding="utf-8"?>
<p:tagLst xmlns:a="http://schemas.openxmlformats.org/drawingml/2006/main" xmlns:r="http://schemas.openxmlformats.org/officeDocument/2006/relationships" xmlns:p="http://schemas.openxmlformats.org/presentationml/2006/main">
  <p:tag name="TIMING" val="|35"/>
</p:tagLst>
</file>

<file path=ppt/tags/tag24.xml><?xml version="1.0" encoding="utf-8"?>
<p:tagLst xmlns:a="http://schemas.openxmlformats.org/drawingml/2006/main" xmlns:r="http://schemas.openxmlformats.org/officeDocument/2006/relationships" xmlns:p="http://schemas.openxmlformats.org/presentationml/2006/main">
  <p:tag name="TIMING" val="|35"/>
</p:tagLst>
</file>

<file path=ppt/tags/tag25.xml><?xml version="1.0" encoding="utf-8"?>
<p:tagLst xmlns:a="http://schemas.openxmlformats.org/drawingml/2006/main" xmlns:r="http://schemas.openxmlformats.org/officeDocument/2006/relationships" xmlns:p="http://schemas.openxmlformats.org/presentationml/2006/main">
  <p:tag name="TIMING" val="|19|2.9|35.4|1.2|1.8|2.8|4.5|1.9"/>
</p:tagLst>
</file>

<file path=ppt/tags/tag26.xml><?xml version="1.0" encoding="utf-8"?>
<p:tagLst xmlns:a="http://schemas.openxmlformats.org/drawingml/2006/main" xmlns:r="http://schemas.openxmlformats.org/officeDocument/2006/relationships" xmlns:p="http://schemas.openxmlformats.org/presentationml/2006/main">
  <p:tag name="TIMING" val="|1.7|1.8|42.3|4.3|18.1"/>
</p:tagLst>
</file>

<file path=ppt/tags/tag27.xml><?xml version="1.0" encoding="utf-8"?>
<p:tagLst xmlns:a="http://schemas.openxmlformats.org/drawingml/2006/main" xmlns:r="http://schemas.openxmlformats.org/officeDocument/2006/relationships" xmlns:p="http://schemas.openxmlformats.org/presentationml/2006/main">
  <p:tag name="TIMING" val="|1.1|1.3|0.7|0.9"/>
</p:tagLst>
</file>

<file path=ppt/tags/tag28.xml><?xml version="1.0" encoding="utf-8"?>
<p:tagLst xmlns:a="http://schemas.openxmlformats.org/drawingml/2006/main" xmlns:r="http://schemas.openxmlformats.org/officeDocument/2006/relationships" xmlns:p="http://schemas.openxmlformats.org/presentationml/2006/main">
  <p:tag name="TIMING" val="|1.1|1.3|0.7|0.9"/>
</p:tagLst>
</file>

<file path=ppt/tags/tag29.xml><?xml version="1.0" encoding="utf-8"?>
<p:tagLst xmlns:a="http://schemas.openxmlformats.org/drawingml/2006/main" xmlns:r="http://schemas.openxmlformats.org/officeDocument/2006/relationships" xmlns:p="http://schemas.openxmlformats.org/presentationml/2006/main">
  <p:tag name="TIMING" val="|1.5|1.:"/>
</p:tagLst>
</file>

<file path=ppt/tags/tag3.xml><?xml version="1.0" encoding="utf-8"?>
<p:tagLst xmlns:a="http://schemas.openxmlformats.org/drawingml/2006/main" xmlns:r="http://schemas.openxmlformats.org/officeDocument/2006/relationships" xmlns:p="http://schemas.openxmlformats.org/presentationml/2006/main">
  <p:tag name="TIMING" val="|1.7|6.5|9.4"/>
</p:tagLst>
</file>

<file path=ppt/tags/tag30.xml><?xml version="1.0" encoding="utf-8"?>
<p:tagLst xmlns:a="http://schemas.openxmlformats.org/drawingml/2006/main" xmlns:r="http://schemas.openxmlformats.org/officeDocument/2006/relationships" xmlns:p="http://schemas.openxmlformats.org/presentationml/2006/main">
  <p:tag name="TIMING" val="|0.9|35.6|26.4|3.2|4.1"/>
</p:tagLst>
</file>

<file path=ppt/tags/tag31.xml><?xml version="1.0" encoding="utf-8"?>
<p:tagLst xmlns:a="http://schemas.openxmlformats.org/drawingml/2006/main" xmlns:r="http://schemas.openxmlformats.org/officeDocument/2006/relationships" xmlns:p="http://schemas.openxmlformats.org/presentationml/2006/main">
  <p:tag name="TIMING" val="|1.5|3.:|11.7"/>
</p:tagLst>
</file>

<file path=ppt/tags/tag4.xml><?xml version="1.0" encoding="utf-8"?>
<p:tagLst xmlns:a="http://schemas.openxmlformats.org/drawingml/2006/main" xmlns:r="http://schemas.openxmlformats.org/officeDocument/2006/relationships" xmlns:p="http://schemas.openxmlformats.org/presentationml/2006/main">
  <p:tag name="TIMING" val="|6.5|13.9"/>
</p:tagLst>
</file>

<file path=ppt/tags/tag5.xml><?xml version="1.0" encoding="utf-8"?>
<p:tagLst xmlns:a="http://schemas.openxmlformats.org/drawingml/2006/main" xmlns:r="http://schemas.openxmlformats.org/officeDocument/2006/relationships" xmlns:p="http://schemas.openxmlformats.org/presentationml/2006/main">
  <p:tag name="TIMING" val="|15.7|11.5|5.2|2.5|7.9|8.9|23.6|2.4|23.8|31.4"/>
</p:tagLst>
</file>

<file path=ppt/tags/tag6.xml><?xml version="1.0" encoding="utf-8"?>
<p:tagLst xmlns:a="http://schemas.openxmlformats.org/drawingml/2006/main" xmlns:r="http://schemas.openxmlformats.org/officeDocument/2006/relationships" xmlns:p="http://schemas.openxmlformats.org/presentationml/2006/main">
  <p:tag name="TIMING" val="|4.5|51.5|26.2"/>
</p:tagLst>
</file>

<file path=ppt/tags/tag7.xml><?xml version="1.0" encoding="utf-8"?>
<p:tagLst xmlns:a="http://schemas.openxmlformats.org/drawingml/2006/main" xmlns:r="http://schemas.openxmlformats.org/officeDocument/2006/relationships" xmlns:p="http://schemas.openxmlformats.org/presentationml/2006/main">
  <p:tag name="TIMING" val="|12.5|125"/>
</p:tagLst>
</file>

<file path=ppt/tags/tag8.xml><?xml version="1.0" encoding="utf-8"?>
<p:tagLst xmlns:a="http://schemas.openxmlformats.org/drawingml/2006/main" xmlns:r="http://schemas.openxmlformats.org/officeDocument/2006/relationships" xmlns:p="http://schemas.openxmlformats.org/presentationml/2006/main">
  <p:tag name="TIMING" val="|1.2|6.3|18.4|10.7|22.9|3.1|1.4|25.2|44.6"/>
</p:tagLst>
</file>

<file path=ppt/tags/tag9.xml><?xml version="1.0" encoding="utf-8"?>
<p:tagLst xmlns:a="http://schemas.openxmlformats.org/drawingml/2006/main" xmlns:r="http://schemas.openxmlformats.org/officeDocument/2006/relationships" xmlns:p="http://schemas.openxmlformats.org/presentationml/2006/main">
  <p:tag name="TIMING" val="|4.5|51.5|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5407</TotalTime>
  <Words>2043</Words>
  <Application>Microsoft Macintosh PowerPoint</Application>
  <PresentationFormat>On-screen Show (4:3)</PresentationFormat>
  <Paragraphs>365</Paragraphs>
  <Slides>46</Slides>
  <Notes>38</Notes>
  <HiddenSlides>2</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56" baseType="lpstr">
      <vt:lpstr>ＭＳ Ｐゴシック</vt:lpstr>
      <vt:lpstr>Arial</vt:lpstr>
      <vt:lpstr>Calibri</vt:lpstr>
      <vt:lpstr>Helvetica Neue</vt:lpstr>
      <vt:lpstr>Symbol</vt:lpstr>
      <vt:lpstr>Times New Roman</vt:lpstr>
      <vt:lpstr>Office Theme</vt:lpstr>
      <vt:lpstr>1_Office Theme</vt:lpstr>
      <vt:lpstr>Equation</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ATG Productions,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D Scott-Olson</dc:creator>
  <cp:lastModifiedBy>Farhad Rachidi</cp:lastModifiedBy>
  <cp:revision>220</cp:revision>
  <dcterms:created xsi:type="dcterms:W3CDTF">2011-08-09T19:19:42Z</dcterms:created>
  <dcterms:modified xsi:type="dcterms:W3CDTF">2025-02-21T07:33:18Z</dcterms:modified>
</cp:coreProperties>
</file>